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0B0B10"/>
        </a:solidFill>
      </p:bgPr>
    </p:bg>
    <p:spTree>
      <p:nvGrpSpPr>
        <p:cNvPr id="1" name=""/>
        <p:cNvGrpSpPr/>
        <p:nvPr/>
      </p:nvGrpSpPr>
      <p:grpSpPr>
        <a:xfrm>
          <a:off x="0" y="0"/>
          <a:ext cx="0" cy="0"/>
          <a:chOff x="0" y="0"/>
          <a:chExt cx="0" cy="0"/>
        </a:xfrm>
      </p:grpSpPr>
      <p:sp>
        <p:nvSpPr>
          <p:cNvPr id="2" name="Shape 0"/>
          <p:cNvSpPr/>
          <p:nvPr/>
        </p:nvSpPr>
        <p:spPr>
          <a:xfrm>
            <a:off x="0" y="0"/>
            <a:ext cx="12191695" cy="91440"/>
          </a:xfrm>
          <a:prstGeom prst="rect">
            <a:avLst/>
          </a:prstGeom>
          <a:solidFill>
            <a:srgbClr val="FDB927"/>
          </a:solidFill>
          <a:ln w="12700">
            <a:solidFill>
              <a:srgbClr val="FDB927"/>
            </a:solidFill>
            <a:prstDash val="solid"/>
          </a:ln>
        </p:spPr>
      </p:sp>
      <p:sp>
        <p:nvSpPr>
          <p:cNvPr id="3" name="Text 1"/>
          <p:cNvSpPr/>
          <p:nvPr/>
        </p:nvSpPr>
        <p:spPr>
          <a:xfrm>
            <a:off x="502920" y="6510528"/>
            <a:ext cx="6766560" cy="164592"/>
          </a:xfrm>
          <a:prstGeom prst="rect">
            <a:avLst/>
          </a:prstGeom>
          <a:noFill/>
          <a:ln/>
        </p:spPr>
        <p:txBody>
          <a:bodyPr wrap="square" lIns="0" tIns="0" rIns="0" bIns="0" rtlCol="0" anchor="ctr"/>
          <a:lstStyle/>
          <a:p>
            <a:pPr indent="0" marL="0">
              <a:buNone/>
            </a:pPr>
            <a:r>
              <a:rPr lang="en-US" sz="800" dirty="0">
                <a:solidFill>
                  <a:srgbClr val="A9A9B2"/>
                </a:solidFill>
                <a:latin typeface="Noto Sans CJK TC" pitchFamily="34" charset="0"/>
                <a:ea typeface="Noto Sans CJK TC" pitchFamily="34" charset="-122"/>
                <a:cs typeface="Noto Sans CJK TC" pitchFamily="34" charset="-120"/>
              </a:rPr>
              <a:t>THE KING • ENGLISH × BASKETBALL</a:t>
            </a:r>
            <a:endParaRPr lang="en-US" sz="800" dirty="0"/>
          </a:p>
        </p:txBody>
      </p:sp>
      <p:sp>
        <p:nvSpPr>
          <p:cNvPr id="4" name="Text 2"/>
          <p:cNvSpPr/>
          <p:nvPr/>
        </p:nvSpPr>
        <p:spPr>
          <a:xfrm>
            <a:off x="8321040" y="6510528"/>
            <a:ext cx="3337560" cy="164592"/>
          </a:xfrm>
          <a:prstGeom prst="rect">
            <a:avLst/>
          </a:prstGeom>
          <a:noFill/>
          <a:ln/>
        </p:spPr>
        <p:txBody>
          <a:bodyPr wrap="square" lIns="0" tIns="0" rIns="0" bIns="0" rtlCol="0" anchor="ctr"/>
          <a:lstStyle/>
          <a:p>
            <a:pPr algn="r" indent="0" marL="0">
              <a:buNone/>
            </a:pPr>
            <a:r>
              <a:rPr lang="en-US" sz="800" dirty="0">
                <a:solidFill>
                  <a:srgbClr val="A9A9B2"/>
                </a:solidFill>
                <a:latin typeface="Noto Sans CJK TC" pitchFamily="34" charset="0"/>
                <a:ea typeface="Noto Sans CJK TC" pitchFamily="34" charset="-122"/>
                <a:cs typeface="Noto Sans CJK TC" pitchFamily="34" charset="-120"/>
              </a:rPr>
              <a:t>國三會考複習｜國一基礎重建</a:t>
            </a:r>
            <a:endParaRPr lang="en-US" sz="800" dirty="0"/>
          </a:p>
        </p:txBody>
      </p:sp>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2.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image" Target="../media/image-7-2.jpg"/><Relationship Id="rId3" Type="http://schemas.openxmlformats.org/officeDocument/2006/relationships/slideLayout" Target="../slideLayouts/slideLayout2.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results?search_query=lebron+james+story" TargetMode="External"/><Relationship Id="rId1" Type="http://schemas.openxmlformats.org/officeDocument/2006/relationships/image" Target="../media/image-9-1.png"/><Relationship Id="rId3" Type="http://schemas.openxmlformats.org/officeDocument/2006/relationships/slideLayout" Target="../slideLayouts/slideLayout2.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0B10"/>
        </a:solidFill>
      </p:bgPr>
    </p:bg>
    <p:spTree>
      <p:nvGrpSpPr>
        <p:cNvPr id="1" name=""/>
        <p:cNvGrpSpPr/>
        <p:nvPr/>
      </p:nvGrpSpPr>
      <p:grpSpPr>
        <a:xfrm>
          <a:off x="0" y="0"/>
          <a:ext cx="0" cy="0"/>
          <a:chOff x="0" y="0"/>
          <a:chExt cx="0" cy="0"/>
        </a:xfrm>
      </p:grpSpPr>
      <p:pic>
        <p:nvPicPr>
          <p:cNvPr id="2" name="Image 0" descr="/mnt/data/lebron_lakers_2023.jpg">    </p:cNvPr>
          <p:cNvPicPr>
            <a:picLocks noChangeAspect="1"/>
          </p:cNvPicPr>
          <p:nvPr/>
        </p:nvPicPr>
        <p:blipFill>
          <a:blip r:embed="rId1"/>
          <a:stretch>
            <a:fillRect/>
          </a:stretch>
        </p:blipFill>
        <p:spPr>
          <a:xfrm>
            <a:off x="7543800" y="0"/>
            <a:ext cx="4645152" cy="6858000"/>
          </a:xfrm>
          <a:prstGeom prst="rect">
            <a:avLst/>
          </a:prstGeom>
        </p:spPr>
      </p:pic>
      <p:sp>
        <p:nvSpPr>
          <p:cNvPr id="3" name="Shape 0"/>
          <p:cNvSpPr/>
          <p:nvPr/>
        </p:nvSpPr>
        <p:spPr>
          <a:xfrm>
            <a:off x="0" y="0"/>
            <a:ext cx="8732520" cy="6858000"/>
          </a:xfrm>
          <a:prstGeom prst="rect">
            <a:avLst/>
          </a:prstGeom>
          <a:solidFill>
            <a:srgbClr val="0B0B10"/>
          </a:solidFill>
          <a:ln w="12700">
            <a:solidFill>
              <a:srgbClr val="0B0B10"/>
            </a:solidFill>
            <a:prstDash val="solid"/>
          </a:ln>
        </p:spPr>
      </p:sp>
      <p:sp>
        <p:nvSpPr>
          <p:cNvPr id="4" name="Shape 1"/>
          <p:cNvSpPr/>
          <p:nvPr/>
        </p:nvSpPr>
        <p:spPr>
          <a:xfrm>
            <a:off x="6629400" y="0"/>
            <a:ext cx="2377440" cy="6858000"/>
          </a:xfrm>
          <a:prstGeom prst="rect">
            <a:avLst/>
          </a:prstGeom>
          <a:solidFill>
            <a:srgbClr val="0B0B10">
              <a:alpha val="75000"/>
            </a:srgbClr>
          </a:solidFill>
          <a:ln w="12700">
            <a:solidFill>
              <a:srgbClr val="0B0B10">
                <a:alpha val="0"/>
              </a:srgbClr>
            </a:solidFill>
            <a:prstDash val="solid"/>
          </a:ln>
        </p:spPr>
      </p:sp>
      <p:sp>
        <p:nvSpPr>
          <p:cNvPr id="5" name="Text 2"/>
          <p:cNvSpPr/>
          <p:nvPr/>
        </p:nvSpPr>
        <p:spPr>
          <a:xfrm>
            <a:off x="694944" y="960120"/>
            <a:ext cx="2011680" cy="548640"/>
          </a:xfrm>
          <a:prstGeom prst="rect">
            <a:avLst/>
          </a:prstGeom>
          <a:noFill/>
          <a:ln/>
        </p:spPr>
        <p:txBody>
          <a:bodyPr wrap="square" lIns="0" tIns="0" rIns="0" bIns="0" rtlCol="0" anchor="ctr"/>
          <a:lstStyle/>
          <a:p>
            <a:pPr indent="0" marL="0">
              <a:buNone/>
            </a:pPr>
            <a:r>
              <a:rPr lang="en-US" sz="3400" b="1" spc="200" kern="0" dirty="0">
                <a:solidFill>
                  <a:srgbClr val="FDB927"/>
                </a:solidFill>
                <a:latin typeface="Noto Sans CJK TC" pitchFamily="34" charset="0"/>
                <a:ea typeface="Noto Sans CJK TC" pitchFamily="34" charset="-122"/>
                <a:cs typeface="Noto Sans CJK TC" pitchFamily="34" charset="-120"/>
              </a:rPr>
              <a:t>THE</a:t>
            </a:r>
            <a:endParaRPr lang="en-US" sz="3400" dirty="0"/>
          </a:p>
        </p:txBody>
      </p:sp>
      <p:sp>
        <p:nvSpPr>
          <p:cNvPr id="6" name="Text 3"/>
          <p:cNvSpPr/>
          <p:nvPr/>
        </p:nvSpPr>
        <p:spPr>
          <a:xfrm>
            <a:off x="658368" y="1426464"/>
            <a:ext cx="5669280" cy="960120"/>
          </a:xfrm>
          <a:prstGeom prst="rect">
            <a:avLst/>
          </a:prstGeom>
          <a:noFill/>
          <a:ln/>
        </p:spPr>
        <p:txBody>
          <a:bodyPr wrap="square" lIns="0" tIns="0" rIns="0" bIns="0" rtlCol="0" anchor="ctr"/>
          <a:lstStyle/>
          <a:p>
            <a:pPr indent="0" marL="0">
              <a:buNone/>
            </a:pPr>
            <a:r>
              <a:rPr lang="en-US" sz="5800" b="1" spc="100" kern="0" dirty="0">
                <a:solidFill>
                  <a:srgbClr val="F8F7F2"/>
                </a:solidFill>
                <a:latin typeface="Noto Sans CJK TC" pitchFamily="34" charset="0"/>
                <a:ea typeface="Noto Sans CJK TC" pitchFamily="34" charset="-122"/>
                <a:cs typeface="Noto Sans CJK TC" pitchFamily="34" charset="-120"/>
              </a:rPr>
              <a:t>KING</a:t>
            </a:r>
            <a:endParaRPr lang="en-US" sz="5800" dirty="0"/>
          </a:p>
        </p:txBody>
      </p:sp>
      <p:sp>
        <p:nvSpPr>
          <p:cNvPr id="7" name="Text 4"/>
          <p:cNvSpPr/>
          <p:nvPr/>
        </p:nvSpPr>
        <p:spPr>
          <a:xfrm>
            <a:off x="713232" y="2542032"/>
            <a:ext cx="4846320" cy="411480"/>
          </a:xfrm>
          <a:prstGeom prst="rect">
            <a:avLst/>
          </a:prstGeom>
          <a:noFill/>
          <a:ln/>
        </p:spPr>
        <p:txBody>
          <a:bodyPr wrap="square" lIns="0" tIns="0" rIns="0" bIns="0" rtlCol="0" anchor="ctr"/>
          <a:lstStyle/>
          <a:p>
            <a:pPr indent="0" marL="0">
              <a:buNone/>
            </a:pPr>
            <a:r>
              <a:rPr lang="en-US" sz="2600" b="1" dirty="0">
                <a:solidFill>
                  <a:srgbClr val="F7D774"/>
                </a:solidFill>
                <a:latin typeface="Noto Sans CJK TC" pitchFamily="34" charset="0"/>
                <a:ea typeface="Noto Sans CJK TC" pitchFamily="34" charset="-122"/>
                <a:cs typeface="Noto Sans CJK TC" pitchFamily="34" charset="-120"/>
              </a:rPr>
              <a:t>LeBron James</a:t>
            </a:r>
            <a:endParaRPr lang="en-US" sz="2600" dirty="0"/>
          </a:p>
        </p:txBody>
      </p:sp>
      <p:sp>
        <p:nvSpPr>
          <p:cNvPr id="8" name="Shape 5"/>
          <p:cNvSpPr/>
          <p:nvPr/>
        </p:nvSpPr>
        <p:spPr>
          <a:xfrm>
            <a:off x="713232" y="3090672"/>
            <a:ext cx="5257800" cy="0"/>
          </a:xfrm>
          <a:prstGeom prst="line">
            <a:avLst/>
          </a:prstGeom>
          <a:noFill/>
          <a:ln w="25400">
            <a:solidFill>
              <a:srgbClr val="FDB927"/>
            </a:solidFill>
            <a:prstDash val="solid"/>
          </a:ln>
        </p:spPr>
      </p:sp>
      <p:sp>
        <p:nvSpPr>
          <p:cNvPr id="9" name="Text 6"/>
          <p:cNvSpPr/>
          <p:nvPr/>
        </p:nvSpPr>
        <p:spPr>
          <a:xfrm>
            <a:off x="722376" y="3273552"/>
            <a:ext cx="5943600" cy="384048"/>
          </a:xfrm>
          <a:prstGeom prst="rect">
            <a:avLst/>
          </a:prstGeom>
          <a:noFill/>
          <a:ln/>
        </p:spPr>
        <p:txBody>
          <a:bodyPr wrap="square" lIns="0" tIns="0" rIns="0" bIns="0" rtlCol="0" anchor="ctr"/>
          <a:lstStyle/>
          <a:p>
            <a:pPr indent="0" marL="0">
              <a:buNone/>
            </a:pPr>
            <a:r>
              <a:rPr lang="en-US" sz="2000" dirty="0">
                <a:solidFill>
                  <a:srgbClr val="F8F7F2"/>
                </a:solidFill>
                <a:latin typeface="Noto Sans CJK TC" pitchFamily="34" charset="0"/>
                <a:ea typeface="Noto Sans CJK TC" pitchFamily="34" charset="-122"/>
                <a:cs typeface="Noto Sans CJK TC" pitchFamily="34" charset="-120"/>
              </a:rPr>
              <a:t>English × Basketball × Exam Skills</a:t>
            </a:r>
            <a:endParaRPr lang="en-US" sz="2000" dirty="0"/>
          </a:p>
        </p:txBody>
      </p:sp>
      <p:sp>
        <p:nvSpPr>
          <p:cNvPr id="10" name="Text 7"/>
          <p:cNvSpPr/>
          <p:nvPr/>
        </p:nvSpPr>
        <p:spPr>
          <a:xfrm>
            <a:off x="722376" y="3767328"/>
            <a:ext cx="6035040" cy="320040"/>
          </a:xfrm>
          <a:prstGeom prst="rect">
            <a:avLst/>
          </a:prstGeom>
          <a:noFill/>
          <a:ln/>
        </p:spPr>
        <p:txBody>
          <a:bodyPr wrap="square" lIns="0" tIns="0" rIns="0" bIns="0" rtlCol="0" anchor="ctr"/>
          <a:lstStyle/>
          <a:p>
            <a:pPr indent="0" marL="0">
              <a:buNone/>
            </a:pPr>
            <a:r>
              <a:rPr lang="en-US" sz="1600" dirty="0">
                <a:solidFill>
                  <a:srgbClr val="B7B6C2"/>
                </a:solidFill>
                <a:latin typeface="Noto Sans CJK TC" pitchFamily="34" charset="0"/>
                <a:ea typeface="Noto Sans CJK TC" pitchFamily="34" charset="-122"/>
                <a:cs typeface="Noto Sans CJK TC" pitchFamily="34" charset="-120"/>
              </a:rPr>
              <a:t>國三會考複習｜從國一核心句型重新建立</a:t>
            </a:r>
            <a:endParaRPr lang="en-US" sz="1600" dirty="0"/>
          </a:p>
        </p:txBody>
      </p:sp>
      <p:sp>
        <p:nvSpPr>
          <p:cNvPr id="11" name="Shape 8"/>
          <p:cNvSpPr/>
          <p:nvPr/>
        </p:nvSpPr>
        <p:spPr>
          <a:xfrm>
            <a:off x="722376" y="4617720"/>
            <a:ext cx="1325880" cy="310896"/>
          </a:xfrm>
          <a:prstGeom prst="roundRect">
            <a:avLst>
              <a:gd name="adj" fmla="val 17647"/>
            </a:avLst>
          </a:prstGeom>
          <a:solidFill>
            <a:srgbClr val="552583"/>
          </a:solidFill>
          <a:ln w="12700">
            <a:solidFill>
              <a:srgbClr val="552583"/>
            </a:solidFill>
            <a:prstDash val="solid"/>
          </a:ln>
        </p:spPr>
      </p:sp>
      <p:sp>
        <p:nvSpPr>
          <p:cNvPr id="12" name="Text 9"/>
          <p:cNvSpPr/>
          <p:nvPr/>
        </p:nvSpPr>
        <p:spPr>
          <a:xfrm>
            <a:off x="795528" y="4672584"/>
            <a:ext cx="1179576" cy="164592"/>
          </a:xfrm>
          <a:prstGeom prst="rect">
            <a:avLst/>
          </a:prstGeom>
          <a:noFill/>
          <a:ln/>
        </p:spPr>
        <p:txBody>
          <a:bodyPr wrap="square" lIns="0" tIns="0" rIns="0" bIns="0" rtlCol="0" anchor="ctr"/>
          <a:lstStyle/>
          <a:p>
            <a:pPr algn="ctr" indent="0" marL="0">
              <a:buNone/>
            </a:pPr>
            <a:r>
              <a:rPr lang="en-US" sz="1100" b="1" dirty="0">
                <a:solidFill>
                  <a:srgbClr val="F8F7F2"/>
                </a:solidFill>
                <a:latin typeface="Noto Sans CJK TC" pitchFamily="34" charset="0"/>
                <a:ea typeface="Noto Sans CJK TC" pitchFamily="34" charset="-122"/>
                <a:cs typeface="Noto Sans CJK TC" pitchFamily="34" charset="-120"/>
              </a:rPr>
              <a:t>LESSON 1</a:t>
            </a:r>
            <a:endParaRPr lang="en-US" sz="1100" dirty="0"/>
          </a:p>
        </p:txBody>
      </p:sp>
      <p:sp>
        <p:nvSpPr>
          <p:cNvPr id="13" name="Shape 10"/>
          <p:cNvSpPr/>
          <p:nvPr/>
        </p:nvSpPr>
        <p:spPr>
          <a:xfrm>
            <a:off x="2167128" y="4617720"/>
            <a:ext cx="1417320" cy="310896"/>
          </a:xfrm>
          <a:prstGeom prst="roundRect">
            <a:avLst>
              <a:gd name="adj" fmla="val 17647"/>
            </a:avLst>
          </a:prstGeom>
          <a:solidFill>
            <a:srgbClr val="30303D"/>
          </a:solidFill>
          <a:ln w="12700">
            <a:solidFill>
              <a:srgbClr val="30303D"/>
            </a:solidFill>
            <a:prstDash val="solid"/>
          </a:ln>
        </p:spPr>
      </p:sp>
      <p:sp>
        <p:nvSpPr>
          <p:cNvPr id="14" name="Text 11"/>
          <p:cNvSpPr/>
          <p:nvPr/>
        </p:nvSpPr>
        <p:spPr>
          <a:xfrm>
            <a:off x="2240280" y="4672584"/>
            <a:ext cx="1271016" cy="164592"/>
          </a:xfrm>
          <a:prstGeom prst="rect">
            <a:avLst/>
          </a:prstGeom>
          <a:noFill/>
          <a:ln/>
        </p:spPr>
        <p:txBody>
          <a:bodyPr wrap="square" lIns="0" tIns="0" rIns="0" bIns="0" rtlCol="0" anchor="ctr"/>
          <a:lstStyle/>
          <a:p>
            <a:pPr algn="ctr" indent="0" marL="0">
              <a:buNone/>
            </a:pPr>
            <a:r>
              <a:rPr lang="en-US" sz="1100" b="1" dirty="0">
                <a:solidFill>
                  <a:srgbClr val="FDB927"/>
                </a:solidFill>
                <a:latin typeface="Noto Sans CJK TC" pitchFamily="34" charset="0"/>
                <a:ea typeface="Noto Sans CJK TC" pitchFamily="34" charset="-122"/>
                <a:cs typeface="Noto Sans CJK TC" pitchFamily="34" charset="-120"/>
              </a:rPr>
              <a:t>BE VERBS</a:t>
            </a:r>
            <a:endParaRPr lang="en-US" sz="1100" dirty="0"/>
          </a:p>
        </p:txBody>
      </p:sp>
      <p:sp>
        <p:nvSpPr>
          <p:cNvPr id="15" name="Shape 12"/>
          <p:cNvSpPr/>
          <p:nvPr/>
        </p:nvSpPr>
        <p:spPr>
          <a:xfrm>
            <a:off x="3703320" y="4617720"/>
            <a:ext cx="1938528" cy="310896"/>
          </a:xfrm>
          <a:prstGeom prst="roundRect">
            <a:avLst>
              <a:gd name="adj" fmla="val 17647"/>
            </a:avLst>
          </a:prstGeom>
          <a:solidFill>
            <a:srgbClr val="30303D"/>
          </a:solidFill>
          <a:ln w="12700">
            <a:solidFill>
              <a:srgbClr val="30303D"/>
            </a:solidFill>
            <a:prstDash val="solid"/>
          </a:ln>
        </p:spPr>
      </p:sp>
      <p:sp>
        <p:nvSpPr>
          <p:cNvPr id="16" name="Text 13"/>
          <p:cNvSpPr/>
          <p:nvPr/>
        </p:nvSpPr>
        <p:spPr>
          <a:xfrm>
            <a:off x="3776472" y="4672584"/>
            <a:ext cx="1792224" cy="164592"/>
          </a:xfrm>
          <a:prstGeom prst="rect">
            <a:avLst/>
          </a:prstGeom>
          <a:noFill/>
          <a:ln/>
        </p:spPr>
        <p:txBody>
          <a:bodyPr wrap="square" lIns="0" tIns="0" rIns="0" bIns="0" rtlCol="0" anchor="ctr"/>
          <a:lstStyle/>
          <a:p>
            <a:pPr algn="ctr" indent="0" marL="0">
              <a:buNone/>
            </a:pPr>
            <a:r>
              <a:rPr lang="en-US" sz="1100" b="1" dirty="0">
                <a:solidFill>
                  <a:srgbClr val="FDB927"/>
                </a:solidFill>
                <a:latin typeface="Noto Sans CJK TC" pitchFamily="34" charset="0"/>
                <a:ea typeface="Noto Sans CJK TC" pitchFamily="34" charset="-122"/>
                <a:cs typeface="Noto Sans CJK TC" pitchFamily="34" charset="-120"/>
              </a:rPr>
              <a:t>PRESENT SIMPLE</a:t>
            </a:r>
            <a:endParaRPr lang="en-US" sz="1100" dirty="0"/>
          </a:p>
        </p:txBody>
      </p:sp>
      <p:sp>
        <p:nvSpPr>
          <p:cNvPr id="17" name="Text 14"/>
          <p:cNvSpPr/>
          <p:nvPr/>
        </p:nvSpPr>
        <p:spPr>
          <a:xfrm>
            <a:off x="722376" y="5230368"/>
            <a:ext cx="5120640" cy="475488"/>
          </a:xfrm>
          <a:prstGeom prst="rect">
            <a:avLst/>
          </a:prstGeom>
          <a:noFill/>
          <a:ln/>
        </p:spPr>
        <p:txBody>
          <a:bodyPr wrap="square" lIns="0" tIns="0" rIns="0" bIns="0" rtlCol="0" anchor="ctr"/>
          <a:lstStyle/>
          <a:p>
            <a:pPr indent="0" marL="0">
              <a:buNone/>
            </a:pPr>
            <a:r>
              <a:rPr lang="en-US" sz="1900" i="1" dirty="0">
                <a:solidFill>
                  <a:srgbClr val="DAD9E3"/>
                </a:solidFill>
                <a:latin typeface="Noto Sans CJK TC" pitchFamily="34" charset="0"/>
                <a:ea typeface="Noto Sans CJK TC" pitchFamily="34" charset="-122"/>
                <a:cs typeface="Noto Sans CJK TC" pitchFamily="34" charset="-120"/>
              </a:rPr>
              <a:t>“Who is the King — and why?”</a:t>
            </a:r>
            <a:endParaRPr lang="en-US" sz="1900" dirty="0"/>
          </a:p>
        </p:txBody>
      </p:sp>
      <p:sp>
        <p:nvSpPr>
          <p:cNvPr id="18" name="Text 15"/>
          <p:cNvSpPr/>
          <p:nvPr/>
        </p:nvSpPr>
        <p:spPr>
          <a:xfrm>
            <a:off x="7744968" y="6556248"/>
            <a:ext cx="4041648" cy="128016"/>
          </a:xfrm>
          <a:prstGeom prst="rect">
            <a:avLst/>
          </a:prstGeom>
          <a:noFill/>
          <a:ln/>
        </p:spPr>
        <p:txBody>
          <a:bodyPr wrap="square" lIns="0" tIns="0" rIns="0" bIns="0" rtlCol="0" anchor="ctr"/>
          <a:lstStyle/>
          <a:p>
            <a:pPr algn="r" indent="0" marL="0">
              <a:buNone/>
            </a:pPr>
            <a:r>
              <a:rPr lang="en-US" sz="650" i="1" dirty="0">
                <a:solidFill>
                  <a:srgbClr val="8C8C98"/>
                </a:solidFill>
                <a:latin typeface="Noto Sans CJK TC" pitchFamily="34" charset="0"/>
                <a:ea typeface="Noto Sans CJK TC" pitchFamily="34" charset="-122"/>
                <a:cs typeface="Noto Sans CJK TC" pitchFamily="34" charset="-120"/>
              </a:rPr>
              <a:t>Photo: Erik Drost / Wikimedia Commons (CC BY 2.0)</a:t>
            </a:r>
            <a:endParaRPr lang="en-US" sz="6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93192"/>
            <a:ext cx="4389120" cy="228600"/>
          </a:xfrm>
          <a:prstGeom prst="rect">
            <a:avLst/>
          </a:prstGeom>
          <a:noFill/>
          <a:ln/>
        </p:spPr>
        <p:txBody>
          <a:bodyPr wrap="square" lIns="0" tIns="0" rIns="0" bIns="0" rtlCol="0" anchor="ctr"/>
          <a:lstStyle/>
          <a:p>
            <a:pPr indent="0" marL="0">
              <a:buNone/>
            </a:pPr>
            <a:r>
              <a:rPr lang="en-US" sz="1000" b="1" spc="150" kern="0" dirty="0">
                <a:solidFill>
                  <a:srgbClr val="FDB927"/>
                </a:solidFill>
                <a:latin typeface="Noto Sans CJK TC" pitchFamily="34" charset="0"/>
                <a:ea typeface="Noto Sans CJK TC" pitchFamily="34" charset="-122"/>
                <a:cs typeface="Noto Sans CJK TC" pitchFamily="34" charset="-120"/>
              </a:rPr>
              <a:t>09 · READING</a:t>
            </a:r>
            <a:endParaRPr lang="en-US" sz="1000" dirty="0"/>
          </a:p>
        </p:txBody>
      </p:sp>
      <p:sp>
        <p:nvSpPr>
          <p:cNvPr id="3" name="Text 1"/>
          <p:cNvSpPr/>
          <p:nvPr/>
        </p:nvSpPr>
        <p:spPr>
          <a:xfrm>
            <a:off x="566928" y="658368"/>
            <a:ext cx="10972800" cy="475488"/>
          </a:xfrm>
          <a:prstGeom prst="rect">
            <a:avLst/>
          </a:prstGeom>
          <a:noFill/>
          <a:ln/>
        </p:spPr>
        <p:txBody>
          <a:bodyPr wrap="square" lIns="0" tIns="0" rIns="0" bIns="0" rtlCol="0" anchor="ctr"/>
          <a:lstStyle/>
          <a:p>
            <a:pPr indent="0" marL="0">
              <a:buNone/>
            </a:pPr>
            <a:r>
              <a:rPr lang="en-US" sz="2700" b="1" dirty="0">
                <a:solidFill>
                  <a:srgbClr val="F8F7F2"/>
                </a:solidFill>
                <a:latin typeface="Noto Sans CJK TC" pitchFamily="34" charset="0"/>
                <a:ea typeface="Noto Sans CJK TC" pitchFamily="34" charset="-122"/>
                <a:cs typeface="Noto Sans CJK TC" pitchFamily="34" charset="-120"/>
              </a:rPr>
              <a:t>Exam Reading Challenge</a:t>
            </a:r>
            <a:endParaRPr lang="en-US" sz="2700" dirty="0"/>
          </a:p>
        </p:txBody>
      </p:sp>
      <p:sp>
        <p:nvSpPr>
          <p:cNvPr id="4" name="Shape 2"/>
          <p:cNvSpPr/>
          <p:nvPr/>
        </p:nvSpPr>
        <p:spPr>
          <a:xfrm>
            <a:off x="658368" y="1243584"/>
            <a:ext cx="5943600" cy="5074920"/>
          </a:xfrm>
          <a:prstGeom prst="roundRect">
            <a:avLst>
              <a:gd name="adj" fmla="val 1441"/>
            </a:avLst>
          </a:prstGeom>
          <a:solidFill>
            <a:srgbClr val="14141C"/>
          </a:solidFill>
          <a:ln w="12700">
            <a:solidFill>
              <a:srgbClr val="272733"/>
            </a:solidFill>
            <a:prstDash val="solid"/>
          </a:ln>
        </p:spPr>
      </p:sp>
      <p:sp>
        <p:nvSpPr>
          <p:cNvPr id="5" name="Text 3"/>
          <p:cNvSpPr/>
          <p:nvPr/>
        </p:nvSpPr>
        <p:spPr>
          <a:xfrm>
            <a:off x="960120" y="1572768"/>
            <a:ext cx="5340096" cy="4078224"/>
          </a:xfrm>
          <a:prstGeom prst="rect">
            <a:avLst/>
          </a:prstGeom>
          <a:noFill/>
          <a:ln/>
        </p:spPr>
        <p:txBody>
          <a:bodyPr wrap="square" lIns="508" tIns="508" rIns="508" bIns="508" rtlCol="0" anchor="ctr">
            <a:normAutofit/>
          </a:bodyPr>
          <a:lstStyle/>
          <a:p>
            <a:pPr indent="0" marL="0">
              <a:buNone/>
            </a:pPr>
            <a:r>
              <a:rPr lang="en-US" sz="1630" dirty="0">
                <a:solidFill>
                  <a:srgbClr val="F8F7F2"/>
                </a:solidFill>
                <a:latin typeface="Noto Sans CJK TC" pitchFamily="34" charset="0"/>
                <a:ea typeface="Noto Sans CJK TC" pitchFamily="34" charset="-122"/>
                <a:cs typeface="Noto Sans CJK TC" pitchFamily="34" charset="-120"/>
              </a:rPr>
              <a:t>LeBron James grew up in Akron, Ohio, and became a famous basketball player while he was still in high school. In 2003, Cleveland chose him with the first pick in the NBA Draft. During his career, he won championships with three different teams and became the NBA’s all-time leading scorer. However, basketball is only one part of his story. Through his family foundation, he has supported students and education programs in his hometown. For many fans, LeBron is not only a great scorer. He is also a leader who uses his success to help other people.</a:t>
            </a:r>
            <a:endParaRPr lang="en-US" sz="1630" dirty="0"/>
          </a:p>
        </p:txBody>
      </p:sp>
      <p:sp>
        <p:nvSpPr>
          <p:cNvPr id="6" name="Text 4"/>
          <p:cNvSpPr/>
          <p:nvPr/>
        </p:nvSpPr>
        <p:spPr>
          <a:xfrm>
            <a:off x="960120" y="5760720"/>
            <a:ext cx="5321808" cy="237744"/>
          </a:xfrm>
          <a:prstGeom prst="rect">
            <a:avLst/>
          </a:prstGeom>
          <a:noFill/>
          <a:ln/>
        </p:spPr>
        <p:txBody>
          <a:bodyPr wrap="square" lIns="0" tIns="0" rIns="0" bIns="0" rtlCol="0" anchor="ctr"/>
          <a:lstStyle/>
          <a:p>
            <a:pPr indent="0" marL="0">
              <a:buNone/>
            </a:pPr>
            <a:r>
              <a:rPr lang="en-US" sz="1030" b="1" dirty="0">
                <a:solidFill>
                  <a:srgbClr val="FDB927"/>
                </a:solidFill>
                <a:latin typeface="Noto Sans CJK TC" pitchFamily="34" charset="0"/>
                <a:ea typeface="Noto Sans CJK TC" pitchFamily="34" charset="-122"/>
                <a:cs typeface="Noto Sans CJK TC" pitchFamily="34" charset="-120"/>
              </a:rPr>
              <a:t>Read in 90 seconds.  Underline: 1 place + 2 years/numbers + 1 “however”.</a:t>
            </a:r>
            <a:endParaRPr lang="en-US" sz="1030" dirty="0"/>
          </a:p>
        </p:txBody>
      </p:sp>
      <p:sp>
        <p:nvSpPr>
          <p:cNvPr id="7" name="Shape 5"/>
          <p:cNvSpPr/>
          <p:nvPr/>
        </p:nvSpPr>
        <p:spPr>
          <a:xfrm>
            <a:off x="6876288" y="1243584"/>
            <a:ext cx="4663440" cy="5074920"/>
          </a:xfrm>
          <a:prstGeom prst="roundRect">
            <a:avLst>
              <a:gd name="adj" fmla="val 1569"/>
            </a:avLst>
          </a:prstGeom>
          <a:solidFill>
            <a:srgbClr val="2A184A"/>
          </a:solidFill>
          <a:ln w="12700">
            <a:solidFill>
              <a:srgbClr val="552583"/>
            </a:solidFill>
            <a:prstDash val="solid"/>
          </a:ln>
        </p:spPr>
      </p:sp>
      <p:sp>
        <p:nvSpPr>
          <p:cNvPr id="8" name="Text 6"/>
          <p:cNvSpPr/>
          <p:nvPr/>
        </p:nvSpPr>
        <p:spPr>
          <a:xfrm>
            <a:off x="7187184" y="1536192"/>
            <a:ext cx="4005072" cy="256032"/>
          </a:xfrm>
          <a:prstGeom prst="rect">
            <a:avLst/>
          </a:prstGeom>
          <a:noFill/>
          <a:ln/>
        </p:spPr>
        <p:txBody>
          <a:bodyPr wrap="square" lIns="0" tIns="0" rIns="0" bIns="0" rtlCol="0" anchor="ctr"/>
          <a:lstStyle/>
          <a:p>
            <a:pPr indent="0" marL="0">
              <a:buNone/>
            </a:pPr>
            <a:r>
              <a:rPr lang="en-US" sz="1240" b="1" dirty="0">
                <a:solidFill>
                  <a:srgbClr val="F8F7F2"/>
                </a:solidFill>
                <a:latin typeface="Noto Sans CJK TC" pitchFamily="34" charset="0"/>
                <a:ea typeface="Noto Sans CJK TC" pitchFamily="34" charset="-122"/>
                <a:cs typeface="Noto Sans CJK TC" pitchFamily="34" charset="-120"/>
              </a:rPr>
              <a:t>1. What is the passage mainly about?</a:t>
            </a:r>
            <a:endParaRPr lang="en-US" sz="1240" dirty="0"/>
          </a:p>
        </p:txBody>
      </p:sp>
      <p:sp>
        <p:nvSpPr>
          <p:cNvPr id="9" name="Text 7"/>
          <p:cNvSpPr/>
          <p:nvPr/>
        </p:nvSpPr>
        <p:spPr>
          <a:xfrm>
            <a:off x="7379208" y="1828800"/>
            <a:ext cx="3749040" cy="713232"/>
          </a:xfrm>
          <a:prstGeom prst="rect">
            <a:avLst/>
          </a:prstGeom>
          <a:noFill/>
          <a:ln/>
        </p:spPr>
        <p:txBody>
          <a:bodyPr wrap="square" lIns="127" tIns="127" rIns="127" bIns="127" rtlCol="0" anchor="ctr"/>
          <a:lstStyle/>
          <a:p>
            <a:pPr indent="0" marL="0">
              <a:buNone/>
            </a:pPr>
            <a:r>
              <a:rPr lang="en-US" sz="1040" dirty="0">
                <a:solidFill>
                  <a:srgbClr val="DAD9E3"/>
                </a:solidFill>
                <a:latin typeface="Noto Sans CJK TC" pitchFamily="34" charset="0"/>
                <a:ea typeface="Noto Sans CJK TC" pitchFamily="34" charset="-122"/>
                <a:cs typeface="Noto Sans CJK TC" pitchFamily="34" charset="-120"/>
              </a:rPr>
              <a:t>A  LeBron’s full story and impact</a:t>
            </a:r>
            <a:endParaRPr lang="en-US" sz="1040" dirty="0"/>
          </a:p>
          <a:p>
            <a:pPr indent="0" marL="0">
              <a:buNone/>
            </a:pPr>
            <a:r>
              <a:rPr lang="en-US" sz="1040" dirty="0">
                <a:solidFill>
                  <a:srgbClr val="DAD9E3"/>
                </a:solidFill>
                <a:latin typeface="Noto Sans CJK TC" pitchFamily="34" charset="0"/>
                <a:ea typeface="Noto Sans CJK TC" pitchFamily="34" charset="-122"/>
                <a:cs typeface="Noto Sans CJK TC" pitchFamily="34" charset="-120"/>
              </a:rPr>
              <a:t>B  NBA rules</a:t>
            </a:r>
            <a:endParaRPr lang="en-US" sz="1040" dirty="0"/>
          </a:p>
          <a:p>
            <a:pPr indent="0" marL="0">
              <a:buNone/>
            </a:pPr>
            <a:r>
              <a:rPr lang="en-US" sz="1040" dirty="0">
                <a:solidFill>
                  <a:srgbClr val="DAD9E3"/>
                </a:solidFill>
                <a:latin typeface="Noto Sans CJK TC" pitchFamily="34" charset="0"/>
                <a:ea typeface="Noto Sans CJK TC" pitchFamily="34" charset="-122"/>
                <a:cs typeface="Noto Sans CJK TC" pitchFamily="34" charset="-120"/>
              </a:rPr>
              <a:t>C  Why Akron is famous</a:t>
            </a:r>
            <a:endParaRPr lang="en-US" sz="1040" dirty="0"/>
          </a:p>
          <a:p>
            <a:pPr indent="0" marL="0">
              <a:buNone/>
            </a:pPr>
            <a:r>
              <a:rPr lang="en-US" sz="1040" dirty="0">
                <a:solidFill>
                  <a:srgbClr val="DAD9E3"/>
                </a:solidFill>
                <a:latin typeface="Noto Sans CJK TC" pitchFamily="34" charset="0"/>
                <a:ea typeface="Noto Sans CJK TC" pitchFamily="34" charset="-122"/>
                <a:cs typeface="Noto Sans CJK TC" pitchFamily="34" charset="-120"/>
              </a:rPr>
              <a:t>D  How to join the NBA</a:t>
            </a:r>
            <a:endParaRPr lang="en-US" sz="1040" dirty="0"/>
          </a:p>
        </p:txBody>
      </p:sp>
      <p:sp>
        <p:nvSpPr>
          <p:cNvPr id="10" name="Text 8"/>
          <p:cNvSpPr/>
          <p:nvPr/>
        </p:nvSpPr>
        <p:spPr>
          <a:xfrm>
            <a:off x="7187184" y="2670048"/>
            <a:ext cx="4005072" cy="256032"/>
          </a:xfrm>
          <a:prstGeom prst="rect">
            <a:avLst/>
          </a:prstGeom>
          <a:noFill/>
          <a:ln/>
        </p:spPr>
        <p:txBody>
          <a:bodyPr wrap="square" lIns="0" tIns="0" rIns="0" bIns="0" rtlCol="0" anchor="ctr"/>
          <a:lstStyle/>
          <a:p>
            <a:pPr indent="0" marL="0">
              <a:buNone/>
            </a:pPr>
            <a:r>
              <a:rPr lang="en-US" sz="1240" b="1" dirty="0">
                <a:solidFill>
                  <a:srgbClr val="F8F7F2"/>
                </a:solidFill>
                <a:latin typeface="Noto Sans CJK TC" pitchFamily="34" charset="0"/>
                <a:ea typeface="Noto Sans CJK TC" pitchFamily="34" charset="-122"/>
                <a:cs typeface="Noto Sans CJK TC" pitchFamily="34" charset="-120"/>
              </a:rPr>
              <a:t>2. What happened in 2003?</a:t>
            </a:r>
            <a:endParaRPr lang="en-US" sz="1240" dirty="0"/>
          </a:p>
        </p:txBody>
      </p:sp>
      <p:sp>
        <p:nvSpPr>
          <p:cNvPr id="11" name="Text 9"/>
          <p:cNvSpPr/>
          <p:nvPr/>
        </p:nvSpPr>
        <p:spPr>
          <a:xfrm>
            <a:off x="7379208" y="2962656"/>
            <a:ext cx="3749040" cy="713232"/>
          </a:xfrm>
          <a:prstGeom prst="rect">
            <a:avLst/>
          </a:prstGeom>
          <a:noFill/>
          <a:ln/>
        </p:spPr>
        <p:txBody>
          <a:bodyPr wrap="square" lIns="127" tIns="127" rIns="127" bIns="127" rtlCol="0" anchor="ctr"/>
          <a:lstStyle/>
          <a:p>
            <a:pPr indent="0" marL="0">
              <a:buNone/>
            </a:pPr>
            <a:r>
              <a:rPr lang="en-US" sz="1040" dirty="0">
                <a:solidFill>
                  <a:srgbClr val="DAD9E3"/>
                </a:solidFill>
                <a:latin typeface="Noto Sans CJK TC" pitchFamily="34" charset="0"/>
                <a:ea typeface="Noto Sans CJK TC" pitchFamily="34" charset="-122"/>
                <a:cs typeface="Noto Sans CJK TC" pitchFamily="34" charset="-120"/>
              </a:rPr>
              <a:t>A  He retired.</a:t>
            </a:r>
            <a:endParaRPr lang="en-US" sz="1040" dirty="0"/>
          </a:p>
          <a:p>
            <a:pPr indent="0" marL="0">
              <a:buNone/>
            </a:pPr>
            <a:r>
              <a:rPr lang="en-US" sz="1040" dirty="0">
                <a:solidFill>
                  <a:srgbClr val="DAD9E3"/>
                </a:solidFill>
                <a:latin typeface="Noto Sans CJK TC" pitchFamily="34" charset="0"/>
                <a:ea typeface="Noto Sans CJK TC" pitchFamily="34" charset="-122"/>
                <a:cs typeface="Noto Sans CJK TC" pitchFamily="34" charset="-120"/>
              </a:rPr>
              <a:t>B  Cleveland chose him first.</a:t>
            </a:r>
            <a:endParaRPr lang="en-US" sz="1040" dirty="0"/>
          </a:p>
          <a:p>
            <a:pPr indent="0" marL="0">
              <a:buNone/>
            </a:pPr>
            <a:r>
              <a:rPr lang="en-US" sz="1040" dirty="0">
                <a:solidFill>
                  <a:srgbClr val="DAD9E3"/>
                </a:solidFill>
                <a:latin typeface="Noto Sans CJK TC" pitchFamily="34" charset="0"/>
                <a:ea typeface="Noto Sans CJK TC" pitchFamily="34" charset="-122"/>
                <a:cs typeface="Noto Sans CJK TC" pitchFamily="34" charset="-120"/>
              </a:rPr>
              <a:t>C  He opened a school.</a:t>
            </a:r>
            <a:endParaRPr lang="en-US" sz="1040" dirty="0"/>
          </a:p>
          <a:p>
            <a:pPr indent="0" marL="0">
              <a:buNone/>
            </a:pPr>
            <a:r>
              <a:rPr lang="en-US" sz="1040" dirty="0">
                <a:solidFill>
                  <a:srgbClr val="DAD9E3"/>
                </a:solidFill>
                <a:latin typeface="Noto Sans CJK TC" pitchFamily="34" charset="0"/>
                <a:ea typeface="Noto Sans CJK TC" pitchFamily="34" charset="-122"/>
                <a:cs typeface="Noto Sans CJK TC" pitchFamily="34" charset="-120"/>
              </a:rPr>
              <a:t>D  He won his first title.</a:t>
            </a:r>
            <a:endParaRPr lang="en-US" sz="1040" dirty="0"/>
          </a:p>
        </p:txBody>
      </p:sp>
      <p:sp>
        <p:nvSpPr>
          <p:cNvPr id="12" name="Text 10"/>
          <p:cNvSpPr/>
          <p:nvPr/>
        </p:nvSpPr>
        <p:spPr>
          <a:xfrm>
            <a:off x="7187184" y="3803904"/>
            <a:ext cx="4005072" cy="256032"/>
          </a:xfrm>
          <a:prstGeom prst="rect">
            <a:avLst/>
          </a:prstGeom>
          <a:noFill/>
          <a:ln/>
        </p:spPr>
        <p:txBody>
          <a:bodyPr wrap="square" lIns="0" tIns="0" rIns="0" bIns="0" rtlCol="0" anchor="ctr"/>
          <a:lstStyle/>
          <a:p>
            <a:pPr indent="0" marL="0">
              <a:buNone/>
            </a:pPr>
            <a:r>
              <a:rPr lang="en-US" sz="1240" b="1" dirty="0">
                <a:solidFill>
                  <a:srgbClr val="F8F7F2"/>
                </a:solidFill>
                <a:latin typeface="Noto Sans CJK TC" pitchFamily="34" charset="0"/>
                <a:ea typeface="Noto Sans CJK TC" pitchFamily="34" charset="-122"/>
                <a:cs typeface="Noto Sans CJK TC" pitchFamily="34" charset="-120"/>
              </a:rPr>
              <a:t>3. The word “However” shows…</a:t>
            </a:r>
            <a:endParaRPr lang="en-US" sz="1240" dirty="0"/>
          </a:p>
        </p:txBody>
      </p:sp>
      <p:sp>
        <p:nvSpPr>
          <p:cNvPr id="13" name="Text 11"/>
          <p:cNvSpPr/>
          <p:nvPr/>
        </p:nvSpPr>
        <p:spPr>
          <a:xfrm>
            <a:off x="7379208" y="4096512"/>
            <a:ext cx="3749040" cy="713232"/>
          </a:xfrm>
          <a:prstGeom prst="rect">
            <a:avLst/>
          </a:prstGeom>
          <a:noFill/>
          <a:ln/>
        </p:spPr>
        <p:txBody>
          <a:bodyPr wrap="square" lIns="127" tIns="127" rIns="127" bIns="127" rtlCol="0" anchor="ctr"/>
          <a:lstStyle/>
          <a:p>
            <a:pPr indent="0" marL="0">
              <a:buNone/>
            </a:pPr>
            <a:r>
              <a:rPr lang="en-US" sz="1040" dirty="0">
                <a:solidFill>
                  <a:srgbClr val="DAD9E3"/>
                </a:solidFill>
                <a:latin typeface="Noto Sans CJK TC" pitchFamily="34" charset="0"/>
                <a:ea typeface="Noto Sans CJK TC" pitchFamily="34" charset="-122"/>
                <a:cs typeface="Noto Sans CJK TC" pitchFamily="34" charset="-120"/>
              </a:rPr>
              <a:t>A  time</a:t>
            </a:r>
            <a:endParaRPr lang="en-US" sz="1040" dirty="0"/>
          </a:p>
          <a:p>
            <a:pPr indent="0" marL="0">
              <a:buNone/>
            </a:pPr>
            <a:r>
              <a:rPr lang="en-US" sz="1040" dirty="0">
                <a:solidFill>
                  <a:srgbClr val="DAD9E3"/>
                </a:solidFill>
                <a:latin typeface="Noto Sans CJK TC" pitchFamily="34" charset="0"/>
                <a:ea typeface="Noto Sans CJK TC" pitchFamily="34" charset="-122"/>
                <a:cs typeface="Noto Sans CJK TC" pitchFamily="34" charset="-120"/>
              </a:rPr>
              <a:t>B  contrast</a:t>
            </a:r>
            <a:endParaRPr lang="en-US" sz="1040" dirty="0"/>
          </a:p>
          <a:p>
            <a:pPr indent="0" marL="0">
              <a:buNone/>
            </a:pPr>
            <a:r>
              <a:rPr lang="en-US" sz="1040" dirty="0">
                <a:solidFill>
                  <a:srgbClr val="DAD9E3"/>
                </a:solidFill>
                <a:latin typeface="Noto Sans CJK TC" pitchFamily="34" charset="0"/>
                <a:ea typeface="Noto Sans CJK TC" pitchFamily="34" charset="-122"/>
                <a:cs typeface="Noto Sans CJK TC" pitchFamily="34" charset="-120"/>
              </a:rPr>
              <a:t>C  reason</a:t>
            </a:r>
            <a:endParaRPr lang="en-US" sz="1040" dirty="0"/>
          </a:p>
          <a:p>
            <a:pPr indent="0" marL="0">
              <a:buNone/>
            </a:pPr>
            <a:r>
              <a:rPr lang="en-US" sz="1040" dirty="0">
                <a:solidFill>
                  <a:srgbClr val="DAD9E3"/>
                </a:solidFill>
                <a:latin typeface="Noto Sans CJK TC" pitchFamily="34" charset="0"/>
                <a:ea typeface="Noto Sans CJK TC" pitchFamily="34" charset="-122"/>
                <a:cs typeface="Noto Sans CJK TC" pitchFamily="34" charset="-120"/>
              </a:rPr>
              <a:t>D  example</a:t>
            </a:r>
            <a:endParaRPr lang="en-US" sz="1040" dirty="0"/>
          </a:p>
        </p:txBody>
      </p:sp>
      <p:sp>
        <p:nvSpPr>
          <p:cNvPr id="14" name="Text 12"/>
          <p:cNvSpPr/>
          <p:nvPr/>
        </p:nvSpPr>
        <p:spPr>
          <a:xfrm>
            <a:off x="7187184" y="4937760"/>
            <a:ext cx="4005072" cy="256032"/>
          </a:xfrm>
          <a:prstGeom prst="rect">
            <a:avLst/>
          </a:prstGeom>
          <a:noFill/>
          <a:ln/>
        </p:spPr>
        <p:txBody>
          <a:bodyPr wrap="square" lIns="0" tIns="0" rIns="0" bIns="0" rtlCol="0" anchor="ctr"/>
          <a:lstStyle/>
          <a:p>
            <a:pPr indent="0" marL="0">
              <a:buNone/>
            </a:pPr>
            <a:r>
              <a:rPr lang="en-US" sz="1240" b="1" dirty="0">
                <a:solidFill>
                  <a:srgbClr val="F8F7F2"/>
                </a:solidFill>
                <a:latin typeface="Noto Sans CJK TC" pitchFamily="34" charset="0"/>
                <a:ea typeface="Noto Sans CJK TC" pitchFamily="34" charset="-122"/>
                <a:cs typeface="Noto Sans CJK TC" pitchFamily="34" charset="-120"/>
              </a:rPr>
              <a:t>4. Why does the writer call him a leader?</a:t>
            </a:r>
            <a:endParaRPr lang="en-US" sz="1240" dirty="0"/>
          </a:p>
        </p:txBody>
      </p:sp>
      <p:sp>
        <p:nvSpPr>
          <p:cNvPr id="15" name="Text 13"/>
          <p:cNvSpPr/>
          <p:nvPr/>
        </p:nvSpPr>
        <p:spPr>
          <a:xfrm>
            <a:off x="7379208" y="5230368"/>
            <a:ext cx="3749040" cy="713232"/>
          </a:xfrm>
          <a:prstGeom prst="rect">
            <a:avLst/>
          </a:prstGeom>
          <a:noFill/>
          <a:ln/>
        </p:spPr>
        <p:txBody>
          <a:bodyPr wrap="square" lIns="127" tIns="127" rIns="127" bIns="127" rtlCol="0" anchor="ctr"/>
          <a:lstStyle/>
          <a:p>
            <a:pPr indent="0" marL="0">
              <a:buNone/>
            </a:pPr>
            <a:r>
              <a:rPr lang="en-US" sz="1040" dirty="0">
                <a:solidFill>
                  <a:srgbClr val="DAD9E3"/>
                </a:solidFill>
                <a:latin typeface="Noto Sans CJK TC" pitchFamily="34" charset="0"/>
                <a:ea typeface="Noto Sans CJK TC" pitchFamily="34" charset="-122"/>
                <a:cs typeface="Noto Sans CJK TC" pitchFamily="34" charset="-120"/>
              </a:rPr>
              <a:t>A  He is tall.</a:t>
            </a:r>
            <a:endParaRPr lang="en-US" sz="1040" dirty="0"/>
          </a:p>
          <a:p>
            <a:pPr indent="0" marL="0">
              <a:buNone/>
            </a:pPr>
            <a:r>
              <a:rPr lang="en-US" sz="1040" dirty="0">
                <a:solidFill>
                  <a:srgbClr val="DAD9E3"/>
                </a:solidFill>
                <a:latin typeface="Noto Sans CJK TC" pitchFamily="34" charset="0"/>
                <a:ea typeface="Noto Sans CJK TC" pitchFamily="34" charset="-122"/>
                <a:cs typeface="Noto Sans CJK TC" pitchFamily="34" charset="-120"/>
              </a:rPr>
              <a:t>B  He scores every game.</a:t>
            </a:r>
            <a:endParaRPr lang="en-US" sz="1040" dirty="0"/>
          </a:p>
          <a:p>
            <a:pPr indent="0" marL="0">
              <a:buNone/>
            </a:pPr>
            <a:r>
              <a:rPr lang="en-US" sz="1040" dirty="0">
                <a:solidFill>
                  <a:srgbClr val="DAD9E3"/>
                </a:solidFill>
                <a:latin typeface="Noto Sans CJK TC" pitchFamily="34" charset="0"/>
                <a:ea typeface="Noto Sans CJK TC" pitchFamily="34" charset="-122"/>
                <a:cs typeface="Noto Sans CJK TC" pitchFamily="34" charset="-120"/>
              </a:rPr>
              <a:t>C  He also helps others.</a:t>
            </a:r>
            <a:endParaRPr lang="en-US" sz="1040" dirty="0"/>
          </a:p>
          <a:p>
            <a:pPr indent="0" marL="0">
              <a:buNone/>
            </a:pPr>
            <a:r>
              <a:rPr lang="en-US" sz="1040" dirty="0">
                <a:solidFill>
                  <a:srgbClr val="DAD9E3"/>
                </a:solidFill>
                <a:latin typeface="Noto Sans CJK TC" pitchFamily="34" charset="0"/>
                <a:ea typeface="Noto Sans CJK TC" pitchFamily="34" charset="-122"/>
                <a:cs typeface="Noto Sans CJK TC" pitchFamily="34" charset="-120"/>
              </a:rPr>
              <a:t>D  He was born in Akron.</a:t>
            </a:r>
            <a:endParaRPr lang="en-US" sz="1040" dirty="0"/>
          </a:p>
        </p:txBody>
      </p:sp>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93192"/>
            <a:ext cx="4389120" cy="228600"/>
          </a:xfrm>
          <a:prstGeom prst="rect">
            <a:avLst/>
          </a:prstGeom>
          <a:noFill/>
          <a:ln/>
        </p:spPr>
        <p:txBody>
          <a:bodyPr wrap="square" lIns="0" tIns="0" rIns="0" bIns="0" rtlCol="0" anchor="ctr"/>
          <a:lstStyle/>
          <a:p>
            <a:pPr indent="0" marL="0">
              <a:buNone/>
            </a:pPr>
            <a:r>
              <a:rPr lang="en-US" sz="1000" b="1" spc="150" kern="0" dirty="0">
                <a:solidFill>
                  <a:srgbClr val="FDB927"/>
                </a:solidFill>
                <a:latin typeface="Noto Sans CJK TC" pitchFamily="34" charset="0"/>
                <a:ea typeface="Noto Sans CJK TC" pitchFamily="34" charset="-122"/>
                <a:cs typeface="Noto Sans CJK TC" pitchFamily="34" charset="-120"/>
              </a:rPr>
              <a:t>10 · EXAM SKILL</a:t>
            </a:r>
            <a:endParaRPr lang="en-US" sz="1000" dirty="0"/>
          </a:p>
        </p:txBody>
      </p:sp>
      <p:sp>
        <p:nvSpPr>
          <p:cNvPr id="3" name="Text 1"/>
          <p:cNvSpPr/>
          <p:nvPr/>
        </p:nvSpPr>
        <p:spPr>
          <a:xfrm>
            <a:off x="566928" y="658368"/>
            <a:ext cx="10972800" cy="475488"/>
          </a:xfrm>
          <a:prstGeom prst="rect">
            <a:avLst/>
          </a:prstGeom>
          <a:noFill/>
          <a:ln/>
        </p:spPr>
        <p:txBody>
          <a:bodyPr wrap="square" lIns="0" tIns="0" rIns="0" bIns="0" rtlCol="0" anchor="ctr"/>
          <a:lstStyle/>
          <a:p>
            <a:pPr indent="0" marL="0">
              <a:buNone/>
            </a:pPr>
            <a:r>
              <a:rPr lang="en-US" sz="2700" b="1" dirty="0">
                <a:solidFill>
                  <a:srgbClr val="F8F7F2"/>
                </a:solidFill>
                <a:latin typeface="Noto Sans CJK TC" pitchFamily="34" charset="0"/>
                <a:ea typeface="Noto Sans CJK TC" pitchFamily="34" charset="-122"/>
                <a:cs typeface="Noto Sans CJK TC" pitchFamily="34" charset="-120"/>
              </a:rPr>
              <a:t>CEEC Strategy: Don’t Translate Everything</a:t>
            </a:r>
            <a:endParaRPr lang="en-US" sz="2700" dirty="0"/>
          </a:p>
        </p:txBody>
      </p:sp>
      <p:sp>
        <p:nvSpPr>
          <p:cNvPr id="4" name="Shape 2"/>
          <p:cNvSpPr/>
          <p:nvPr/>
        </p:nvSpPr>
        <p:spPr>
          <a:xfrm>
            <a:off x="658368" y="1426464"/>
            <a:ext cx="2450592" cy="1993392"/>
          </a:xfrm>
          <a:prstGeom prst="roundRect">
            <a:avLst>
              <a:gd name="adj" fmla="val 3670"/>
            </a:avLst>
          </a:prstGeom>
          <a:solidFill>
            <a:srgbClr val="17171F"/>
          </a:solidFill>
          <a:ln w="12700">
            <a:solidFill>
              <a:srgbClr val="272733"/>
            </a:solidFill>
            <a:prstDash val="solid"/>
          </a:ln>
        </p:spPr>
      </p:sp>
      <p:sp>
        <p:nvSpPr>
          <p:cNvPr id="5" name="Shape 3"/>
          <p:cNvSpPr/>
          <p:nvPr/>
        </p:nvSpPr>
        <p:spPr>
          <a:xfrm>
            <a:off x="1508760" y="1673352"/>
            <a:ext cx="749808" cy="749808"/>
          </a:xfrm>
          <a:prstGeom prst="ellipse">
            <a:avLst/>
          </a:prstGeom>
          <a:solidFill>
            <a:srgbClr val="FDB927"/>
          </a:solidFill>
          <a:ln w="12700">
            <a:solidFill>
              <a:srgbClr val="FDB927"/>
            </a:solidFill>
            <a:prstDash val="solid"/>
          </a:ln>
        </p:spPr>
      </p:sp>
      <p:sp>
        <p:nvSpPr>
          <p:cNvPr id="6" name="Text 4"/>
          <p:cNvSpPr/>
          <p:nvPr/>
        </p:nvSpPr>
        <p:spPr>
          <a:xfrm>
            <a:off x="1691640" y="1865376"/>
            <a:ext cx="384048" cy="329184"/>
          </a:xfrm>
          <a:prstGeom prst="rect">
            <a:avLst/>
          </a:prstGeom>
          <a:noFill/>
          <a:ln/>
        </p:spPr>
        <p:txBody>
          <a:bodyPr wrap="square" lIns="0" tIns="0" rIns="0" bIns="0" rtlCol="0" anchor="ctr"/>
          <a:lstStyle/>
          <a:p>
            <a:pPr algn="ctr" indent="0" marL="0">
              <a:buNone/>
            </a:pPr>
            <a:r>
              <a:rPr lang="en-US" sz="1900" b="1" dirty="0">
                <a:solidFill>
                  <a:srgbClr val="0B0B10"/>
                </a:solidFill>
                <a:latin typeface="Noto Sans CJK TC" pitchFamily="34" charset="0"/>
                <a:ea typeface="Noto Sans CJK TC" pitchFamily="34" charset="-122"/>
                <a:cs typeface="Noto Sans CJK TC" pitchFamily="34" charset="-120"/>
              </a:rPr>
              <a:t>1</a:t>
            </a:r>
            <a:endParaRPr lang="en-US" sz="1900" dirty="0"/>
          </a:p>
        </p:txBody>
      </p:sp>
      <p:sp>
        <p:nvSpPr>
          <p:cNvPr id="7" name="Text 5"/>
          <p:cNvSpPr/>
          <p:nvPr/>
        </p:nvSpPr>
        <p:spPr>
          <a:xfrm>
            <a:off x="886968" y="2587752"/>
            <a:ext cx="1993392" cy="274320"/>
          </a:xfrm>
          <a:prstGeom prst="rect">
            <a:avLst/>
          </a:prstGeom>
          <a:noFill/>
          <a:ln/>
        </p:spPr>
        <p:txBody>
          <a:bodyPr wrap="square" lIns="0" tIns="0" rIns="0" bIns="0" rtlCol="0" anchor="ctr"/>
          <a:lstStyle/>
          <a:p>
            <a:pPr algn="ctr" indent="0" marL="0">
              <a:buNone/>
            </a:pPr>
            <a:r>
              <a:rPr lang="en-US" sz="1500" b="1" dirty="0">
                <a:solidFill>
                  <a:srgbClr val="F8F7F2"/>
                </a:solidFill>
                <a:latin typeface="Noto Sans CJK TC" pitchFamily="34" charset="0"/>
                <a:ea typeface="Noto Sans CJK TC" pitchFamily="34" charset="-122"/>
                <a:cs typeface="Noto Sans CJK TC" pitchFamily="34" charset="-120"/>
              </a:rPr>
              <a:t>看題目</a:t>
            </a:r>
            <a:endParaRPr lang="en-US" sz="1500" dirty="0"/>
          </a:p>
        </p:txBody>
      </p:sp>
      <p:sp>
        <p:nvSpPr>
          <p:cNvPr id="8" name="Text 6"/>
          <p:cNvSpPr/>
          <p:nvPr/>
        </p:nvSpPr>
        <p:spPr>
          <a:xfrm>
            <a:off x="886968" y="2907792"/>
            <a:ext cx="1993392" cy="310896"/>
          </a:xfrm>
          <a:prstGeom prst="rect">
            <a:avLst/>
          </a:prstGeom>
          <a:noFill/>
          <a:ln/>
        </p:spPr>
        <p:txBody>
          <a:bodyPr wrap="square" lIns="0" tIns="0" rIns="0" bIns="0" rtlCol="0" anchor="ctr"/>
          <a:lstStyle/>
          <a:p>
            <a:pPr algn="ctr" indent="0" marL="0">
              <a:buNone/>
            </a:pPr>
            <a:r>
              <a:rPr lang="en-US" sz="1050" dirty="0">
                <a:solidFill>
                  <a:srgbClr val="B7B6C2"/>
                </a:solidFill>
                <a:latin typeface="Noto Sans CJK TC" pitchFamily="34" charset="0"/>
                <a:ea typeface="Noto Sans CJK TC" pitchFamily="34" charset="-122"/>
                <a:cs typeface="Noto Sans CJK TC" pitchFamily="34" charset="-120"/>
              </a:rPr>
              <a:t>先找題目要你找什麼</a:t>
            </a:r>
            <a:endParaRPr lang="en-US" sz="1050" dirty="0"/>
          </a:p>
        </p:txBody>
      </p:sp>
      <p:sp>
        <p:nvSpPr>
          <p:cNvPr id="9" name="Shape 7"/>
          <p:cNvSpPr/>
          <p:nvPr/>
        </p:nvSpPr>
        <p:spPr>
          <a:xfrm>
            <a:off x="3447288" y="1426464"/>
            <a:ext cx="2450592" cy="1993392"/>
          </a:xfrm>
          <a:prstGeom prst="roundRect">
            <a:avLst>
              <a:gd name="adj" fmla="val 3670"/>
            </a:avLst>
          </a:prstGeom>
          <a:solidFill>
            <a:srgbClr val="17171F"/>
          </a:solidFill>
          <a:ln w="12700">
            <a:solidFill>
              <a:srgbClr val="272733"/>
            </a:solidFill>
            <a:prstDash val="solid"/>
          </a:ln>
        </p:spPr>
      </p:sp>
      <p:sp>
        <p:nvSpPr>
          <p:cNvPr id="10" name="Shape 8"/>
          <p:cNvSpPr/>
          <p:nvPr/>
        </p:nvSpPr>
        <p:spPr>
          <a:xfrm>
            <a:off x="4297680" y="1673352"/>
            <a:ext cx="749808" cy="749808"/>
          </a:xfrm>
          <a:prstGeom prst="ellipse">
            <a:avLst/>
          </a:prstGeom>
          <a:solidFill>
            <a:srgbClr val="FDB927"/>
          </a:solidFill>
          <a:ln w="12700">
            <a:solidFill>
              <a:srgbClr val="FDB927"/>
            </a:solidFill>
            <a:prstDash val="solid"/>
          </a:ln>
        </p:spPr>
      </p:sp>
      <p:sp>
        <p:nvSpPr>
          <p:cNvPr id="11" name="Text 9"/>
          <p:cNvSpPr/>
          <p:nvPr/>
        </p:nvSpPr>
        <p:spPr>
          <a:xfrm>
            <a:off x="4480560" y="1865376"/>
            <a:ext cx="384048" cy="329184"/>
          </a:xfrm>
          <a:prstGeom prst="rect">
            <a:avLst/>
          </a:prstGeom>
          <a:noFill/>
          <a:ln/>
        </p:spPr>
        <p:txBody>
          <a:bodyPr wrap="square" lIns="0" tIns="0" rIns="0" bIns="0" rtlCol="0" anchor="ctr"/>
          <a:lstStyle/>
          <a:p>
            <a:pPr algn="ctr" indent="0" marL="0">
              <a:buNone/>
            </a:pPr>
            <a:r>
              <a:rPr lang="en-US" sz="1900" b="1" dirty="0">
                <a:solidFill>
                  <a:srgbClr val="0B0B10"/>
                </a:solidFill>
                <a:latin typeface="Noto Sans CJK TC" pitchFamily="34" charset="0"/>
                <a:ea typeface="Noto Sans CJK TC" pitchFamily="34" charset="-122"/>
                <a:cs typeface="Noto Sans CJK TC" pitchFamily="34" charset="-120"/>
              </a:rPr>
              <a:t>2</a:t>
            </a:r>
            <a:endParaRPr lang="en-US" sz="1900" dirty="0"/>
          </a:p>
        </p:txBody>
      </p:sp>
      <p:sp>
        <p:nvSpPr>
          <p:cNvPr id="12" name="Text 10"/>
          <p:cNvSpPr/>
          <p:nvPr/>
        </p:nvSpPr>
        <p:spPr>
          <a:xfrm>
            <a:off x="3675888" y="2587752"/>
            <a:ext cx="1993392" cy="274320"/>
          </a:xfrm>
          <a:prstGeom prst="rect">
            <a:avLst/>
          </a:prstGeom>
          <a:noFill/>
          <a:ln/>
        </p:spPr>
        <p:txBody>
          <a:bodyPr wrap="square" lIns="0" tIns="0" rIns="0" bIns="0" rtlCol="0" anchor="ctr"/>
          <a:lstStyle/>
          <a:p>
            <a:pPr algn="ctr" indent="0" marL="0">
              <a:buNone/>
            </a:pPr>
            <a:r>
              <a:rPr lang="en-US" sz="1500" b="1" dirty="0">
                <a:solidFill>
                  <a:srgbClr val="F8F7F2"/>
                </a:solidFill>
                <a:latin typeface="Noto Sans CJK TC" pitchFamily="34" charset="0"/>
                <a:ea typeface="Noto Sans CJK TC" pitchFamily="34" charset="-122"/>
                <a:cs typeface="Noto Sans CJK TC" pitchFamily="34" charset="-120"/>
              </a:rPr>
              <a:t>抓關鍵字</a:t>
            </a:r>
            <a:endParaRPr lang="en-US" sz="1500" dirty="0"/>
          </a:p>
        </p:txBody>
      </p:sp>
      <p:sp>
        <p:nvSpPr>
          <p:cNvPr id="13" name="Text 11"/>
          <p:cNvSpPr/>
          <p:nvPr/>
        </p:nvSpPr>
        <p:spPr>
          <a:xfrm>
            <a:off x="3675888" y="2907792"/>
            <a:ext cx="1993392" cy="310896"/>
          </a:xfrm>
          <a:prstGeom prst="rect">
            <a:avLst/>
          </a:prstGeom>
          <a:noFill/>
          <a:ln/>
        </p:spPr>
        <p:txBody>
          <a:bodyPr wrap="square" lIns="0" tIns="0" rIns="0" bIns="0" rtlCol="0" anchor="ctr"/>
          <a:lstStyle/>
          <a:p>
            <a:pPr algn="ctr" indent="0" marL="0">
              <a:buNone/>
            </a:pPr>
            <a:r>
              <a:rPr lang="en-US" sz="1050" dirty="0">
                <a:solidFill>
                  <a:srgbClr val="B7B6C2"/>
                </a:solidFill>
                <a:latin typeface="Noto Sans CJK TC" pitchFamily="34" charset="0"/>
                <a:ea typeface="Noto Sans CJK TC" pitchFamily="34" charset="-122"/>
                <a:cs typeface="Noto Sans CJK TC" pitchFamily="34" charset="-120"/>
              </a:rPr>
              <a:t>人名、時間、轉折詞</a:t>
            </a:r>
            <a:endParaRPr lang="en-US" sz="1050" dirty="0"/>
          </a:p>
        </p:txBody>
      </p:sp>
      <p:sp>
        <p:nvSpPr>
          <p:cNvPr id="14" name="Shape 12"/>
          <p:cNvSpPr/>
          <p:nvPr/>
        </p:nvSpPr>
        <p:spPr>
          <a:xfrm>
            <a:off x="6236208" y="1426464"/>
            <a:ext cx="2450592" cy="1993392"/>
          </a:xfrm>
          <a:prstGeom prst="roundRect">
            <a:avLst>
              <a:gd name="adj" fmla="val 3670"/>
            </a:avLst>
          </a:prstGeom>
          <a:solidFill>
            <a:srgbClr val="2A184A"/>
          </a:solidFill>
          <a:ln w="12700">
            <a:solidFill>
              <a:srgbClr val="272733"/>
            </a:solidFill>
            <a:prstDash val="solid"/>
          </a:ln>
        </p:spPr>
      </p:sp>
      <p:sp>
        <p:nvSpPr>
          <p:cNvPr id="15" name="Shape 13"/>
          <p:cNvSpPr/>
          <p:nvPr/>
        </p:nvSpPr>
        <p:spPr>
          <a:xfrm>
            <a:off x="7086600" y="1673352"/>
            <a:ext cx="749808" cy="749808"/>
          </a:xfrm>
          <a:prstGeom prst="ellipse">
            <a:avLst/>
          </a:prstGeom>
          <a:solidFill>
            <a:srgbClr val="FDB927"/>
          </a:solidFill>
          <a:ln w="12700">
            <a:solidFill>
              <a:srgbClr val="FDB927"/>
            </a:solidFill>
            <a:prstDash val="solid"/>
          </a:ln>
        </p:spPr>
      </p:sp>
      <p:sp>
        <p:nvSpPr>
          <p:cNvPr id="16" name="Text 14"/>
          <p:cNvSpPr/>
          <p:nvPr/>
        </p:nvSpPr>
        <p:spPr>
          <a:xfrm>
            <a:off x="7269480" y="1865376"/>
            <a:ext cx="384048" cy="329184"/>
          </a:xfrm>
          <a:prstGeom prst="rect">
            <a:avLst/>
          </a:prstGeom>
          <a:noFill/>
          <a:ln/>
        </p:spPr>
        <p:txBody>
          <a:bodyPr wrap="square" lIns="0" tIns="0" rIns="0" bIns="0" rtlCol="0" anchor="ctr"/>
          <a:lstStyle/>
          <a:p>
            <a:pPr algn="ctr" indent="0" marL="0">
              <a:buNone/>
            </a:pPr>
            <a:r>
              <a:rPr lang="en-US" sz="1900" b="1" dirty="0">
                <a:solidFill>
                  <a:srgbClr val="0B0B10"/>
                </a:solidFill>
                <a:latin typeface="Noto Sans CJK TC" pitchFamily="34" charset="0"/>
                <a:ea typeface="Noto Sans CJK TC" pitchFamily="34" charset="-122"/>
                <a:cs typeface="Noto Sans CJK TC" pitchFamily="34" charset="-120"/>
              </a:rPr>
              <a:t>3</a:t>
            </a:r>
            <a:endParaRPr lang="en-US" sz="1900" dirty="0"/>
          </a:p>
        </p:txBody>
      </p:sp>
      <p:sp>
        <p:nvSpPr>
          <p:cNvPr id="17" name="Text 15"/>
          <p:cNvSpPr/>
          <p:nvPr/>
        </p:nvSpPr>
        <p:spPr>
          <a:xfrm>
            <a:off x="6464808" y="2587752"/>
            <a:ext cx="1993392" cy="274320"/>
          </a:xfrm>
          <a:prstGeom prst="rect">
            <a:avLst/>
          </a:prstGeom>
          <a:noFill/>
          <a:ln/>
        </p:spPr>
        <p:txBody>
          <a:bodyPr wrap="square" lIns="0" tIns="0" rIns="0" bIns="0" rtlCol="0" anchor="ctr"/>
          <a:lstStyle/>
          <a:p>
            <a:pPr algn="ctr" indent="0" marL="0">
              <a:buNone/>
            </a:pPr>
            <a:r>
              <a:rPr lang="en-US" sz="1500" b="1" dirty="0">
                <a:solidFill>
                  <a:srgbClr val="F8F7F2"/>
                </a:solidFill>
                <a:latin typeface="Noto Sans CJK TC" pitchFamily="34" charset="0"/>
                <a:ea typeface="Noto Sans CJK TC" pitchFamily="34" charset="-122"/>
                <a:cs typeface="Noto Sans CJK TC" pitchFamily="34" charset="-120"/>
              </a:rPr>
              <a:t>回文章定位</a:t>
            </a:r>
            <a:endParaRPr lang="en-US" sz="1500" dirty="0"/>
          </a:p>
        </p:txBody>
      </p:sp>
      <p:sp>
        <p:nvSpPr>
          <p:cNvPr id="18" name="Text 16"/>
          <p:cNvSpPr/>
          <p:nvPr/>
        </p:nvSpPr>
        <p:spPr>
          <a:xfrm>
            <a:off x="6464808" y="2907792"/>
            <a:ext cx="1993392" cy="310896"/>
          </a:xfrm>
          <a:prstGeom prst="rect">
            <a:avLst/>
          </a:prstGeom>
          <a:noFill/>
          <a:ln/>
        </p:spPr>
        <p:txBody>
          <a:bodyPr wrap="square" lIns="0" tIns="0" rIns="0" bIns="0" rtlCol="0" anchor="ctr"/>
          <a:lstStyle/>
          <a:p>
            <a:pPr algn="ctr" indent="0" marL="0">
              <a:buNone/>
            </a:pPr>
            <a:r>
              <a:rPr lang="en-US" sz="1050" dirty="0">
                <a:solidFill>
                  <a:srgbClr val="B7B6C2"/>
                </a:solidFill>
                <a:latin typeface="Noto Sans CJK TC" pitchFamily="34" charset="0"/>
                <a:ea typeface="Noto Sans CJK TC" pitchFamily="34" charset="-122"/>
                <a:cs typeface="Noto Sans CJK TC" pitchFamily="34" charset="-120"/>
              </a:rPr>
              <a:t>只讀關鍵句前後</a:t>
            </a:r>
            <a:endParaRPr lang="en-US" sz="1050" dirty="0"/>
          </a:p>
        </p:txBody>
      </p:sp>
      <p:sp>
        <p:nvSpPr>
          <p:cNvPr id="19" name="Shape 17"/>
          <p:cNvSpPr/>
          <p:nvPr/>
        </p:nvSpPr>
        <p:spPr>
          <a:xfrm>
            <a:off x="9025128" y="1426464"/>
            <a:ext cx="2450592" cy="1993392"/>
          </a:xfrm>
          <a:prstGeom prst="roundRect">
            <a:avLst>
              <a:gd name="adj" fmla="val 3670"/>
            </a:avLst>
          </a:prstGeom>
          <a:solidFill>
            <a:srgbClr val="17171F"/>
          </a:solidFill>
          <a:ln w="12700">
            <a:solidFill>
              <a:srgbClr val="272733"/>
            </a:solidFill>
            <a:prstDash val="solid"/>
          </a:ln>
        </p:spPr>
      </p:sp>
      <p:sp>
        <p:nvSpPr>
          <p:cNvPr id="20" name="Shape 18"/>
          <p:cNvSpPr/>
          <p:nvPr/>
        </p:nvSpPr>
        <p:spPr>
          <a:xfrm>
            <a:off x="9875520" y="1673352"/>
            <a:ext cx="749808" cy="749808"/>
          </a:xfrm>
          <a:prstGeom prst="ellipse">
            <a:avLst/>
          </a:prstGeom>
          <a:solidFill>
            <a:srgbClr val="FDB927"/>
          </a:solidFill>
          <a:ln w="12700">
            <a:solidFill>
              <a:srgbClr val="FDB927"/>
            </a:solidFill>
            <a:prstDash val="solid"/>
          </a:ln>
        </p:spPr>
      </p:sp>
      <p:sp>
        <p:nvSpPr>
          <p:cNvPr id="21" name="Text 19"/>
          <p:cNvSpPr/>
          <p:nvPr/>
        </p:nvSpPr>
        <p:spPr>
          <a:xfrm>
            <a:off x="10058400" y="1865376"/>
            <a:ext cx="384048" cy="329184"/>
          </a:xfrm>
          <a:prstGeom prst="rect">
            <a:avLst/>
          </a:prstGeom>
          <a:noFill/>
          <a:ln/>
        </p:spPr>
        <p:txBody>
          <a:bodyPr wrap="square" lIns="0" tIns="0" rIns="0" bIns="0" rtlCol="0" anchor="ctr"/>
          <a:lstStyle/>
          <a:p>
            <a:pPr algn="ctr" indent="0" marL="0">
              <a:buNone/>
            </a:pPr>
            <a:r>
              <a:rPr lang="en-US" sz="1900" b="1" dirty="0">
                <a:solidFill>
                  <a:srgbClr val="0B0B10"/>
                </a:solidFill>
                <a:latin typeface="Noto Sans CJK TC" pitchFamily="34" charset="0"/>
                <a:ea typeface="Noto Sans CJK TC" pitchFamily="34" charset="-122"/>
                <a:cs typeface="Noto Sans CJK TC" pitchFamily="34" charset="-120"/>
              </a:rPr>
              <a:t>4</a:t>
            </a:r>
            <a:endParaRPr lang="en-US" sz="1900" dirty="0"/>
          </a:p>
        </p:txBody>
      </p:sp>
      <p:sp>
        <p:nvSpPr>
          <p:cNvPr id="22" name="Text 20"/>
          <p:cNvSpPr/>
          <p:nvPr/>
        </p:nvSpPr>
        <p:spPr>
          <a:xfrm>
            <a:off x="9253728" y="2587752"/>
            <a:ext cx="1993392" cy="274320"/>
          </a:xfrm>
          <a:prstGeom prst="rect">
            <a:avLst/>
          </a:prstGeom>
          <a:noFill/>
          <a:ln/>
        </p:spPr>
        <p:txBody>
          <a:bodyPr wrap="square" lIns="0" tIns="0" rIns="0" bIns="0" rtlCol="0" anchor="ctr"/>
          <a:lstStyle/>
          <a:p>
            <a:pPr algn="ctr" indent="0" marL="0">
              <a:buNone/>
            </a:pPr>
            <a:r>
              <a:rPr lang="en-US" sz="1500" b="1" dirty="0">
                <a:solidFill>
                  <a:srgbClr val="F8F7F2"/>
                </a:solidFill>
                <a:latin typeface="Noto Sans CJK TC" pitchFamily="34" charset="0"/>
                <a:ea typeface="Noto Sans CJK TC" pitchFamily="34" charset="-122"/>
                <a:cs typeface="Noto Sans CJK TC" pitchFamily="34" charset="-120"/>
              </a:rPr>
              <a:t>刪掉陷阱</a:t>
            </a:r>
            <a:endParaRPr lang="en-US" sz="1500" dirty="0"/>
          </a:p>
        </p:txBody>
      </p:sp>
      <p:sp>
        <p:nvSpPr>
          <p:cNvPr id="23" name="Text 21"/>
          <p:cNvSpPr/>
          <p:nvPr/>
        </p:nvSpPr>
        <p:spPr>
          <a:xfrm>
            <a:off x="9253728" y="2907792"/>
            <a:ext cx="1993392" cy="310896"/>
          </a:xfrm>
          <a:prstGeom prst="rect">
            <a:avLst/>
          </a:prstGeom>
          <a:noFill/>
          <a:ln/>
        </p:spPr>
        <p:txBody>
          <a:bodyPr wrap="square" lIns="0" tIns="0" rIns="0" bIns="0" rtlCol="0" anchor="ctr"/>
          <a:lstStyle/>
          <a:p>
            <a:pPr algn="ctr" indent="0" marL="0">
              <a:buNone/>
            </a:pPr>
            <a:r>
              <a:rPr lang="en-US" sz="1050" dirty="0">
                <a:solidFill>
                  <a:srgbClr val="B7B6C2"/>
                </a:solidFill>
                <a:latin typeface="Noto Sans CJK TC" pitchFamily="34" charset="0"/>
                <a:ea typeface="Noto Sans CJK TC" pitchFamily="34" charset="-122"/>
                <a:cs typeface="Noto Sans CJK TC" pitchFamily="34" charset="-120"/>
              </a:rPr>
              <a:t>太絕對、沒提到、偷換概念</a:t>
            </a:r>
            <a:endParaRPr lang="en-US" sz="1050" dirty="0"/>
          </a:p>
        </p:txBody>
      </p:sp>
      <p:sp>
        <p:nvSpPr>
          <p:cNvPr id="24" name="Shape 22"/>
          <p:cNvSpPr/>
          <p:nvPr/>
        </p:nvSpPr>
        <p:spPr>
          <a:xfrm>
            <a:off x="658368" y="3867912"/>
            <a:ext cx="10908792" cy="1554480"/>
          </a:xfrm>
          <a:prstGeom prst="roundRect">
            <a:avLst>
              <a:gd name="adj" fmla="val 4706"/>
            </a:avLst>
          </a:prstGeom>
          <a:solidFill>
            <a:srgbClr val="15151D"/>
          </a:solidFill>
          <a:ln w="12700">
            <a:solidFill>
              <a:srgbClr val="272733"/>
            </a:solidFill>
            <a:prstDash val="solid"/>
          </a:ln>
        </p:spPr>
      </p:sp>
      <p:sp>
        <p:nvSpPr>
          <p:cNvPr id="25" name="Text 23"/>
          <p:cNvSpPr/>
          <p:nvPr/>
        </p:nvSpPr>
        <p:spPr>
          <a:xfrm>
            <a:off x="914400" y="4114800"/>
            <a:ext cx="1097280" cy="228600"/>
          </a:xfrm>
          <a:prstGeom prst="rect">
            <a:avLst/>
          </a:prstGeom>
          <a:noFill/>
          <a:ln/>
        </p:spPr>
        <p:txBody>
          <a:bodyPr wrap="square" lIns="0" tIns="0" rIns="0" bIns="0" rtlCol="0" anchor="ctr"/>
          <a:lstStyle/>
          <a:p>
            <a:pPr indent="0" marL="0">
              <a:buNone/>
            </a:pPr>
            <a:r>
              <a:rPr lang="en-US" sz="1200" b="1" dirty="0">
                <a:solidFill>
                  <a:srgbClr val="FDB927"/>
                </a:solidFill>
                <a:latin typeface="Noto Sans CJK TC" pitchFamily="34" charset="0"/>
                <a:ea typeface="Noto Sans CJK TC" pitchFamily="34" charset="-122"/>
                <a:cs typeface="Noto Sans CJK TC" pitchFamily="34" charset="-120"/>
              </a:rPr>
              <a:t>Example</a:t>
            </a:r>
            <a:endParaRPr lang="en-US" sz="1200" dirty="0"/>
          </a:p>
        </p:txBody>
      </p:sp>
      <p:sp>
        <p:nvSpPr>
          <p:cNvPr id="26" name="Text 24"/>
          <p:cNvSpPr/>
          <p:nvPr/>
        </p:nvSpPr>
        <p:spPr>
          <a:xfrm>
            <a:off x="914400" y="4462272"/>
            <a:ext cx="5257800" cy="347472"/>
          </a:xfrm>
          <a:prstGeom prst="rect">
            <a:avLst/>
          </a:prstGeom>
          <a:noFill/>
          <a:ln/>
        </p:spPr>
        <p:txBody>
          <a:bodyPr wrap="square" lIns="0" tIns="0" rIns="0" bIns="0" rtlCol="0" anchor="ctr"/>
          <a:lstStyle/>
          <a:p>
            <a:pPr indent="0" marL="0">
              <a:buNone/>
            </a:pPr>
            <a:r>
              <a:rPr lang="en-US" sz="1800" b="1" dirty="0">
                <a:solidFill>
                  <a:srgbClr val="F8F7F2"/>
                </a:solidFill>
                <a:latin typeface="Noto Sans CJK TC" pitchFamily="34" charset="0"/>
                <a:ea typeface="Noto Sans CJK TC" pitchFamily="34" charset="-122"/>
                <a:cs typeface="Noto Sans CJK TC" pitchFamily="34" charset="-120"/>
              </a:rPr>
              <a:t>“However, basketball is only one part of his story.”</a:t>
            </a:r>
            <a:endParaRPr lang="en-US" sz="1800" dirty="0"/>
          </a:p>
        </p:txBody>
      </p:sp>
      <p:sp>
        <p:nvSpPr>
          <p:cNvPr id="27" name="Text 25"/>
          <p:cNvSpPr/>
          <p:nvPr/>
        </p:nvSpPr>
        <p:spPr>
          <a:xfrm>
            <a:off x="6419088" y="4425696"/>
            <a:ext cx="4626864" cy="420624"/>
          </a:xfrm>
          <a:prstGeom prst="rect">
            <a:avLst/>
          </a:prstGeom>
          <a:noFill/>
          <a:ln/>
        </p:spPr>
        <p:txBody>
          <a:bodyPr wrap="square" lIns="0" tIns="0" rIns="0" bIns="0" rtlCol="0" anchor="ctr"/>
          <a:lstStyle/>
          <a:p>
            <a:pPr indent="0" marL="0">
              <a:buNone/>
            </a:pPr>
            <a:r>
              <a:rPr lang="en-US" sz="1500" b="1" dirty="0">
                <a:solidFill>
                  <a:srgbClr val="F7D774"/>
                </a:solidFill>
                <a:latin typeface="Noto Sans CJK TC" pitchFamily="34" charset="0"/>
                <a:ea typeface="Noto Sans CJK TC" pitchFamily="34" charset="-122"/>
                <a:cs typeface="Noto Sans CJK TC" pitchFamily="34" charset="-120"/>
              </a:rPr>
              <a:t>however = 前後「相反 / 轉折」 → 下一句通常是考點。</a:t>
            </a:r>
            <a:endParaRPr lang="en-US" sz="1500" dirty="0"/>
          </a:p>
        </p:txBody>
      </p:sp>
      <p:sp>
        <p:nvSpPr>
          <p:cNvPr id="28" name="Text 26"/>
          <p:cNvSpPr/>
          <p:nvPr/>
        </p:nvSpPr>
        <p:spPr>
          <a:xfrm>
            <a:off x="6419088" y="4892040"/>
            <a:ext cx="4599432" cy="292608"/>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不要逐字翻譯；先找到訊號詞，再判斷作者想轉去哪裡。</a:t>
            </a:r>
            <a:endParaRPr lang="en-US" sz="1150" dirty="0"/>
          </a:p>
        </p:txBody>
      </p:sp>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93192"/>
            <a:ext cx="4389120" cy="228600"/>
          </a:xfrm>
          <a:prstGeom prst="rect">
            <a:avLst/>
          </a:prstGeom>
          <a:noFill/>
          <a:ln/>
        </p:spPr>
        <p:txBody>
          <a:bodyPr wrap="square" lIns="0" tIns="0" rIns="0" bIns="0" rtlCol="0" anchor="ctr"/>
          <a:lstStyle/>
          <a:p>
            <a:pPr indent="0" marL="0">
              <a:buNone/>
            </a:pPr>
            <a:r>
              <a:rPr lang="en-US" sz="1000" b="1" spc="150" kern="0" dirty="0">
                <a:solidFill>
                  <a:srgbClr val="FDB927"/>
                </a:solidFill>
                <a:latin typeface="Noto Sans CJK TC" pitchFamily="34" charset="0"/>
                <a:ea typeface="Noto Sans CJK TC" pitchFamily="34" charset="-122"/>
                <a:cs typeface="Noto Sans CJK TC" pitchFamily="34" charset="-120"/>
              </a:rPr>
              <a:t>11 · SPEAKING</a:t>
            </a:r>
            <a:endParaRPr lang="en-US" sz="1000" dirty="0"/>
          </a:p>
        </p:txBody>
      </p:sp>
      <p:sp>
        <p:nvSpPr>
          <p:cNvPr id="3" name="Text 1"/>
          <p:cNvSpPr/>
          <p:nvPr/>
        </p:nvSpPr>
        <p:spPr>
          <a:xfrm>
            <a:off x="566928" y="658368"/>
            <a:ext cx="10972800" cy="475488"/>
          </a:xfrm>
          <a:prstGeom prst="rect">
            <a:avLst/>
          </a:prstGeom>
          <a:noFill/>
          <a:ln/>
        </p:spPr>
        <p:txBody>
          <a:bodyPr wrap="square" lIns="0" tIns="0" rIns="0" bIns="0" rtlCol="0" anchor="ctr"/>
          <a:lstStyle/>
          <a:p>
            <a:pPr indent="0" marL="0">
              <a:buNone/>
            </a:pPr>
            <a:r>
              <a:rPr lang="en-US" sz="2700" b="1" dirty="0">
                <a:solidFill>
                  <a:srgbClr val="F8F7F2"/>
                </a:solidFill>
                <a:latin typeface="Noto Sans CJK TC" pitchFamily="34" charset="0"/>
                <a:ea typeface="Noto Sans CJK TC" pitchFamily="34" charset="-122"/>
                <a:cs typeface="Noto Sans CJK TC" pitchFamily="34" charset="-120"/>
              </a:rPr>
              <a:t>You Are the Reporter</a:t>
            </a:r>
            <a:endParaRPr lang="en-US" sz="2700" dirty="0"/>
          </a:p>
        </p:txBody>
      </p:sp>
      <p:sp>
        <p:nvSpPr>
          <p:cNvPr id="4" name="Text 2"/>
          <p:cNvSpPr/>
          <p:nvPr/>
        </p:nvSpPr>
        <p:spPr>
          <a:xfrm>
            <a:off x="658368" y="1188720"/>
            <a:ext cx="10789920" cy="347472"/>
          </a:xfrm>
          <a:prstGeom prst="rect">
            <a:avLst/>
          </a:prstGeom>
          <a:noFill/>
          <a:ln/>
        </p:spPr>
        <p:txBody>
          <a:bodyPr wrap="square" lIns="0" tIns="0" rIns="0" bIns="0" rtlCol="0" anchor="ctr"/>
          <a:lstStyle/>
          <a:p>
            <a:pPr indent="0" marL="0">
              <a:buNone/>
            </a:pPr>
            <a:r>
              <a:rPr lang="en-US" sz="1700" dirty="0">
                <a:solidFill>
                  <a:srgbClr val="B7B6C2"/>
                </a:solidFill>
                <a:latin typeface="Noto Sans CJK TC" pitchFamily="34" charset="0"/>
                <a:ea typeface="Noto Sans CJK TC" pitchFamily="34" charset="-122"/>
                <a:cs typeface="Noto Sans CJK TC" pitchFamily="34" charset="-120"/>
              </a:rPr>
              <a:t>Teacher = LeBron  |  Student = Reporter  →  Ask 4 questions. Then switch.</a:t>
            </a:r>
            <a:endParaRPr lang="en-US" sz="1700" dirty="0"/>
          </a:p>
        </p:txBody>
      </p:sp>
      <p:pic>
        <p:nvPicPr>
          <p:cNvPr id="5" name="Image 0" descr="/mnt/data/lebron_lakers_2023.jpg">    </p:cNvPr>
          <p:cNvPicPr>
            <a:picLocks noChangeAspect="1"/>
          </p:cNvPicPr>
          <p:nvPr/>
        </p:nvPicPr>
        <p:blipFill>
          <a:blip r:embed="rId1"/>
          <a:stretch>
            <a:fillRect/>
          </a:stretch>
        </p:blipFill>
        <p:spPr>
          <a:xfrm>
            <a:off x="8156448" y="1508760"/>
            <a:ext cx="2743200" cy="4498848"/>
          </a:xfrm>
          <a:prstGeom prst="rect">
            <a:avLst/>
          </a:prstGeom>
        </p:spPr>
      </p:pic>
      <p:sp>
        <p:nvSpPr>
          <p:cNvPr id="6" name="Text 3"/>
          <p:cNvSpPr/>
          <p:nvPr/>
        </p:nvSpPr>
        <p:spPr>
          <a:xfrm>
            <a:off x="8293608" y="6062472"/>
            <a:ext cx="2450592" cy="128016"/>
          </a:xfrm>
          <a:prstGeom prst="rect">
            <a:avLst/>
          </a:prstGeom>
          <a:noFill/>
          <a:ln/>
        </p:spPr>
        <p:txBody>
          <a:bodyPr wrap="square" lIns="0" tIns="0" rIns="0" bIns="0" rtlCol="0" anchor="ctr"/>
          <a:lstStyle/>
          <a:p>
            <a:pPr algn="r" indent="0" marL="0">
              <a:buNone/>
            </a:pPr>
            <a:r>
              <a:rPr lang="en-US" sz="650" i="1" dirty="0">
                <a:solidFill>
                  <a:srgbClr val="8C8C98"/>
                </a:solidFill>
                <a:latin typeface="Noto Sans CJK TC" pitchFamily="34" charset="0"/>
                <a:ea typeface="Noto Sans CJK TC" pitchFamily="34" charset="-122"/>
                <a:cs typeface="Noto Sans CJK TC" pitchFamily="34" charset="-120"/>
              </a:rPr>
              <a:t>Erik Drost / Wikimedia Commons (CC BY 2.0)</a:t>
            </a:r>
            <a:endParaRPr lang="en-US" sz="650" dirty="0"/>
          </a:p>
        </p:txBody>
      </p:sp>
      <p:sp>
        <p:nvSpPr>
          <p:cNvPr id="7" name="Shape 4"/>
          <p:cNvSpPr/>
          <p:nvPr/>
        </p:nvSpPr>
        <p:spPr>
          <a:xfrm>
            <a:off x="749808" y="1581912"/>
            <a:ext cx="1024128" cy="310896"/>
          </a:xfrm>
          <a:prstGeom prst="roundRect">
            <a:avLst>
              <a:gd name="adj" fmla="val 17647"/>
            </a:avLst>
          </a:prstGeom>
          <a:solidFill>
            <a:srgbClr val="552583"/>
          </a:solidFill>
          <a:ln w="12700">
            <a:solidFill>
              <a:srgbClr val="552583"/>
            </a:solidFill>
            <a:prstDash val="solid"/>
          </a:ln>
        </p:spPr>
      </p:sp>
      <p:sp>
        <p:nvSpPr>
          <p:cNvPr id="8" name="Text 5"/>
          <p:cNvSpPr/>
          <p:nvPr/>
        </p:nvSpPr>
        <p:spPr>
          <a:xfrm>
            <a:off x="822960" y="1636776"/>
            <a:ext cx="877824" cy="164592"/>
          </a:xfrm>
          <a:prstGeom prst="rect">
            <a:avLst/>
          </a:prstGeom>
          <a:noFill/>
          <a:ln/>
        </p:spPr>
        <p:txBody>
          <a:bodyPr wrap="square" lIns="0" tIns="0" rIns="0" bIns="0" rtlCol="0" anchor="ctr"/>
          <a:lstStyle/>
          <a:p>
            <a:pPr algn="ctr" indent="0" marL="0">
              <a:buNone/>
            </a:pPr>
            <a:r>
              <a:rPr lang="en-US" sz="930" b="1" dirty="0">
                <a:solidFill>
                  <a:srgbClr val="F8F7F2"/>
                </a:solidFill>
                <a:latin typeface="Noto Sans CJK TC" pitchFamily="34" charset="0"/>
                <a:ea typeface="Noto Sans CJK TC" pitchFamily="34" charset="-122"/>
                <a:cs typeface="Noto Sans CJK TC" pitchFamily="34" charset="-120"/>
              </a:rPr>
              <a:t>BE</a:t>
            </a:r>
            <a:endParaRPr lang="en-US" sz="930" dirty="0"/>
          </a:p>
        </p:txBody>
      </p:sp>
      <p:sp>
        <p:nvSpPr>
          <p:cNvPr id="9" name="Text 6"/>
          <p:cNvSpPr/>
          <p:nvPr/>
        </p:nvSpPr>
        <p:spPr>
          <a:xfrm>
            <a:off x="1920240" y="1609344"/>
            <a:ext cx="3291840" cy="256032"/>
          </a:xfrm>
          <a:prstGeom prst="rect">
            <a:avLst/>
          </a:prstGeom>
          <a:noFill/>
          <a:ln/>
        </p:spPr>
        <p:txBody>
          <a:bodyPr wrap="square" lIns="0" tIns="0" rIns="0" bIns="0" rtlCol="0" anchor="ctr"/>
          <a:lstStyle/>
          <a:p>
            <a:pPr indent="0" marL="0">
              <a:buNone/>
            </a:pPr>
            <a:r>
              <a:rPr lang="en-US" sz="1350" b="1" dirty="0">
                <a:solidFill>
                  <a:srgbClr val="F8F7F2"/>
                </a:solidFill>
                <a:latin typeface="Noto Sans CJK TC" pitchFamily="34" charset="0"/>
                <a:ea typeface="Noto Sans CJK TC" pitchFamily="34" charset="-122"/>
                <a:cs typeface="Noto Sans CJK TC" pitchFamily="34" charset="-120"/>
              </a:rPr>
              <a:t>Where are you from?</a:t>
            </a:r>
            <a:endParaRPr lang="en-US" sz="1350" dirty="0"/>
          </a:p>
        </p:txBody>
      </p:sp>
      <p:sp>
        <p:nvSpPr>
          <p:cNvPr id="10" name="Text 7"/>
          <p:cNvSpPr/>
          <p:nvPr/>
        </p:nvSpPr>
        <p:spPr>
          <a:xfrm>
            <a:off x="5285232" y="1609344"/>
            <a:ext cx="2340864" cy="256032"/>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I am from …</a:t>
            </a:r>
            <a:endParaRPr lang="en-US" sz="1150" dirty="0"/>
          </a:p>
        </p:txBody>
      </p:sp>
      <p:sp>
        <p:nvSpPr>
          <p:cNvPr id="11" name="Shape 8"/>
          <p:cNvSpPr/>
          <p:nvPr/>
        </p:nvSpPr>
        <p:spPr>
          <a:xfrm>
            <a:off x="749808" y="2295144"/>
            <a:ext cx="1024128" cy="310896"/>
          </a:xfrm>
          <a:prstGeom prst="roundRect">
            <a:avLst>
              <a:gd name="adj" fmla="val 17647"/>
            </a:avLst>
          </a:prstGeom>
          <a:solidFill>
            <a:srgbClr val="552583"/>
          </a:solidFill>
          <a:ln w="12700">
            <a:solidFill>
              <a:srgbClr val="552583"/>
            </a:solidFill>
            <a:prstDash val="solid"/>
          </a:ln>
        </p:spPr>
      </p:sp>
      <p:sp>
        <p:nvSpPr>
          <p:cNvPr id="12" name="Text 9"/>
          <p:cNvSpPr/>
          <p:nvPr/>
        </p:nvSpPr>
        <p:spPr>
          <a:xfrm>
            <a:off x="822960" y="2350008"/>
            <a:ext cx="877824" cy="164592"/>
          </a:xfrm>
          <a:prstGeom prst="rect">
            <a:avLst/>
          </a:prstGeom>
          <a:noFill/>
          <a:ln/>
        </p:spPr>
        <p:txBody>
          <a:bodyPr wrap="square" lIns="0" tIns="0" rIns="0" bIns="0" rtlCol="0" anchor="ctr"/>
          <a:lstStyle/>
          <a:p>
            <a:pPr algn="ctr" indent="0" marL="0">
              <a:buNone/>
            </a:pPr>
            <a:r>
              <a:rPr lang="en-US" sz="930" b="1" dirty="0">
                <a:solidFill>
                  <a:srgbClr val="F8F7F2"/>
                </a:solidFill>
                <a:latin typeface="Noto Sans CJK TC" pitchFamily="34" charset="0"/>
                <a:ea typeface="Noto Sans CJK TC" pitchFamily="34" charset="-122"/>
                <a:cs typeface="Noto Sans CJK TC" pitchFamily="34" charset="-120"/>
              </a:rPr>
              <a:t>BE</a:t>
            </a:r>
            <a:endParaRPr lang="en-US" sz="930" dirty="0"/>
          </a:p>
        </p:txBody>
      </p:sp>
      <p:sp>
        <p:nvSpPr>
          <p:cNvPr id="13" name="Text 10"/>
          <p:cNvSpPr/>
          <p:nvPr/>
        </p:nvSpPr>
        <p:spPr>
          <a:xfrm>
            <a:off x="1920240" y="2322576"/>
            <a:ext cx="3291840" cy="256032"/>
          </a:xfrm>
          <a:prstGeom prst="rect">
            <a:avLst/>
          </a:prstGeom>
          <a:noFill/>
          <a:ln/>
        </p:spPr>
        <p:txBody>
          <a:bodyPr wrap="square" lIns="0" tIns="0" rIns="0" bIns="0" rtlCol="0" anchor="ctr"/>
          <a:lstStyle/>
          <a:p>
            <a:pPr indent="0" marL="0">
              <a:buNone/>
            </a:pPr>
            <a:r>
              <a:rPr lang="en-US" sz="1350" b="1" dirty="0">
                <a:solidFill>
                  <a:srgbClr val="F8F7F2"/>
                </a:solidFill>
                <a:latin typeface="Noto Sans CJK TC" pitchFamily="34" charset="0"/>
                <a:ea typeface="Noto Sans CJK TC" pitchFamily="34" charset="-122"/>
                <a:cs typeface="Noto Sans CJK TC" pitchFamily="34" charset="-120"/>
              </a:rPr>
              <a:t>What is your hometown like?</a:t>
            </a:r>
            <a:endParaRPr lang="en-US" sz="1350" dirty="0"/>
          </a:p>
        </p:txBody>
      </p:sp>
      <p:sp>
        <p:nvSpPr>
          <p:cNvPr id="14" name="Text 11"/>
          <p:cNvSpPr/>
          <p:nvPr/>
        </p:nvSpPr>
        <p:spPr>
          <a:xfrm>
            <a:off x="5285232" y="2322576"/>
            <a:ext cx="2340864" cy="256032"/>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It is …</a:t>
            </a:r>
            <a:endParaRPr lang="en-US" sz="1150" dirty="0"/>
          </a:p>
        </p:txBody>
      </p:sp>
      <p:sp>
        <p:nvSpPr>
          <p:cNvPr id="15" name="Shape 12"/>
          <p:cNvSpPr/>
          <p:nvPr/>
        </p:nvSpPr>
        <p:spPr>
          <a:xfrm>
            <a:off x="749808" y="3008376"/>
            <a:ext cx="1024128" cy="310896"/>
          </a:xfrm>
          <a:prstGeom prst="roundRect">
            <a:avLst>
              <a:gd name="adj" fmla="val 17647"/>
            </a:avLst>
          </a:prstGeom>
          <a:solidFill>
            <a:srgbClr val="552583"/>
          </a:solidFill>
          <a:ln w="12700">
            <a:solidFill>
              <a:srgbClr val="552583"/>
            </a:solidFill>
            <a:prstDash val="solid"/>
          </a:ln>
        </p:spPr>
      </p:sp>
      <p:sp>
        <p:nvSpPr>
          <p:cNvPr id="16" name="Text 13"/>
          <p:cNvSpPr/>
          <p:nvPr/>
        </p:nvSpPr>
        <p:spPr>
          <a:xfrm>
            <a:off x="822960" y="3063240"/>
            <a:ext cx="877824" cy="164592"/>
          </a:xfrm>
          <a:prstGeom prst="rect">
            <a:avLst/>
          </a:prstGeom>
          <a:noFill/>
          <a:ln/>
        </p:spPr>
        <p:txBody>
          <a:bodyPr wrap="square" lIns="0" tIns="0" rIns="0" bIns="0" rtlCol="0" anchor="ctr"/>
          <a:lstStyle/>
          <a:p>
            <a:pPr algn="ctr" indent="0" marL="0">
              <a:buNone/>
            </a:pPr>
            <a:r>
              <a:rPr lang="en-US" sz="930" b="1" dirty="0">
                <a:solidFill>
                  <a:srgbClr val="F8F7F2"/>
                </a:solidFill>
                <a:latin typeface="Noto Sans CJK TC" pitchFamily="34" charset="0"/>
                <a:ea typeface="Noto Sans CJK TC" pitchFamily="34" charset="-122"/>
                <a:cs typeface="Noto Sans CJK TC" pitchFamily="34" charset="-120"/>
              </a:rPr>
              <a:t>DO</a:t>
            </a:r>
            <a:endParaRPr lang="en-US" sz="930" dirty="0"/>
          </a:p>
        </p:txBody>
      </p:sp>
      <p:sp>
        <p:nvSpPr>
          <p:cNvPr id="17" name="Text 14"/>
          <p:cNvSpPr/>
          <p:nvPr/>
        </p:nvSpPr>
        <p:spPr>
          <a:xfrm>
            <a:off x="1920240" y="3035808"/>
            <a:ext cx="3291840" cy="256032"/>
          </a:xfrm>
          <a:prstGeom prst="rect">
            <a:avLst/>
          </a:prstGeom>
          <a:noFill/>
          <a:ln/>
        </p:spPr>
        <p:txBody>
          <a:bodyPr wrap="square" lIns="0" tIns="0" rIns="0" bIns="0" rtlCol="0" anchor="ctr"/>
          <a:lstStyle/>
          <a:p>
            <a:pPr indent="0" marL="0">
              <a:buNone/>
            </a:pPr>
            <a:r>
              <a:rPr lang="en-US" sz="1350" b="1" dirty="0">
                <a:solidFill>
                  <a:srgbClr val="F8F7F2"/>
                </a:solidFill>
                <a:latin typeface="Noto Sans CJK TC" pitchFamily="34" charset="0"/>
                <a:ea typeface="Noto Sans CJK TC" pitchFamily="34" charset="-122"/>
                <a:cs typeface="Noto Sans CJK TC" pitchFamily="34" charset="-120"/>
              </a:rPr>
              <a:t>Do you practice every day?</a:t>
            </a:r>
            <a:endParaRPr lang="en-US" sz="1350" dirty="0"/>
          </a:p>
        </p:txBody>
      </p:sp>
      <p:sp>
        <p:nvSpPr>
          <p:cNvPr id="18" name="Text 15"/>
          <p:cNvSpPr/>
          <p:nvPr/>
        </p:nvSpPr>
        <p:spPr>
          <a:xfrm>
            <a:off x="5285232" y="3035808"/>
            <a:ext cx="2340864" cy="256032"/>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Yes, I do. / No, I don’t.</a:t>
            </a:r>
            <a:endParaRPr lang="en-US" sz="1150" dirty="0"/>
          </a:p>
        </p:txBody>
      </p:sp>
      <p:sp>
        <p:nvSpPr>
          <p:cNvPr id="19" name="Shape 16"/>
          <p:cNvSpPr/>
          <p:nvPr/>
        </p:nvSpPr>
        <p:spPr>
          <a:xfrm>
            <a:off x="749808" y="3721608"/>
            <a:ext cx="1024128" cy="310896"/>
          </a:xfrm>
          <a:prstGeom prst="roundRect">
            <a:avLst>
              <a:gd name="adj" fmla="val 17647"/>
            </a:avLst>
          </a:prstGeom>
          <a:solidFill>
            <a:srgbClr val="552583"/>
          </a:solidFill>
          <a:ln w="12700">
            <a:solidFill>
              <a:srgbClr val="552583"/>
            </a:solidFill>
            <a:prstDash val="solid"/>
          </a:ln>
        </p:spPr>
      </p:sp>
      <p:sp>
        <p:nvSpPr>
          <p:cNvPr id="20" name="Text 17"/>
          <p:cNvSpPr/>
          <p:nvPr/>
        </p:nvSpPr>
        <p:spPr>
          <a:xfrm>
            <a:off x="822960" y="3776472"/>
            <a:ext cx="877824" cy="164592"/>
          </a:xfrm>
          <a:prstGeom prst="rect">
            <a:avLst/>
          </a:prstGeom>
          <a:noFill/>
          <a:ln/>
        </p:spPr>
        <p:txBody>
          <a:bodyPr wrap="square" lIns="0" tIns="0" rIns="0" bIns="0" rtlCol="0" anchor="ctr"/>
          <a:lstStyle/>
          <a:p>
            <a:pPr algn="ctr" indent="0" marL="0">
              <a:buNone/>
            </a:pPr>
            <a:r>
              <a:rPr lang="en-US" sz="930" b="1" dirty="0">
                <a:solidFill>
                  <a:srgbClr val="F8F7F2"/>
                </a:solidFill>
                <a:latin typeface="Noto Sans CJK TC" pitchFamily="34" charset="0"/>
                <a:ea typeface="Noto Sans CJK TC" pitchFamily="34" charset="-122"/>
                <a:cs typeface="Noto Sans CJK TC" pitchFamily="34" charset="-120"/>
              </a:rPr>
              <a:t>DOES</a:t>
            </a:r>
            <a:endParaRPr lang="en-US" sz="930" dirty="0"/>
          </a:p>
        </p:txBody>
      </p:sp>
      <p:sp>
        <p:nvSpPr>
          <p:cNvPr id="21" name="Text 18"/>
          <p:cNvSpPr/>
          <p:nvPr/>
        </p:nvSpPr>
        <p:spPr>
          <a:xfrm>
            <a:off x="1920240" y="3749040"/>
            <a:ext cx="3291840" cy="256032"/>
          </a:xfrm>
          <a:prstGeom prst="rect">
            <a:avLst/>
          </a:prstGeom>
          <a:noFill/>
          <a:ln/>
        </p:spPr>
        <p:txBody>
          <a:bodyPr wrap="square" lIns="0" tIns="0" rIns="0" bIns="0" rtlCol="0" anchor="ctr"/>
          <a:lstStyle/>
          <a:p>
            <a:pPr indent="0" marL="0">
              <a:buNone/>
            </a:pPr>
            <a:r>
              <a:rPr lang="en-US" sz="1350" b="1" dirty="0">
                <a:solidFill>
                  <a:srgbClr val="F8F7F2"/>
                </a:solidFill>
                <a:latin typeface="Noto Sans CJK TC" pitchFamily="34" charset="0"/>
                <a:ea typeface="Noto Sans CJK TC" pitchFamily="34" charset="-122"/>
                <a:cs typeface="Noto Sans CJK TC" pitchFamily="34" charset="-120"/>
              </a:rPr>
              <a:t>What does a great teammate do?</a:t>
            </a:r>
            <a:endParaRPr lang="en-US" sz="1350" dirty="0"/>
          </a:p>
        </p:txBody>
      </p:sp>
      <p:sp>
        <p:nvSpPr>
          <p:cNvPr id="22" name="Text 19"/>
          <p:cNvSpPr/>
          <p:nvPr/>
        </p:nvSpPr>
        <p:spPr>
          <a:xfrm>
            <a:off x="5285232" y="3749040"/>
            <a:ext cx="2340864" cy="256032"/>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A great teammate …</a:t>
            </a:r>
            <a:endParaRPr lang="en-US" sz="1150" dirty="0"/>
          </a:p>
        </p:txBody>
      </p:sp>
      <p:sp>
        <p:nvSpPr>
          <p:cNvPr id="23" name="Shape 20"/>
          <p:cNvSpPr/>
          <p:nvPr/>
        </p:nvSpPr>
        <p:spPr>
          <a:xfrm>
            <a:off x="749808" y="4434840"/>
            <a:ext cx="1024128" cy="310896"/>
          </a:xfrm>
          <a:prstGeom prst="roundRect">
            <a:avLst>
              <a:gd name="adj" fmla="val 17647"/>
            </a:avLst>
          </a:prstGeom>
          <a:solidFill>
            <a:srgbClr val="552583"/>
          </a:solidFill>
          <a:ln w="12700">
            <a:solidFill>
              <a:srgbClr val="552583"/>
            </a:solidFill>
            <a:prstDash val="solid"/>
          </a:ln>
        </p:spPr>
      </p:sp>
      <p:sp>
        <p:nvSpPr>
          <p:cNvPr id="24" name="Text 21"/>
          <p:cNvSpPr/>
          <p:nvPr/>
        </p:nvSpPr>
        <p:spPr>
          <a:xfrm>
            <a:off x="822960" y="4489704"/>
            <a:ext cx="877824" cy="164592"/>
          </a:xfrm>
          <a:prstGeom prst="rect">
            <a:avLst/>
          </a:prstGeom>
          <a:noFill/>
          <a:ln/>
        </p:spPr>
        <p:txBody>
          <a:bodyPr wrap="square" lIns="0" tIns="0" rIns="0" bIns="0" rtlCol="0" anchor="ctr"/>
          <a:lstStyle/>
          <a:p>
            <a:pPr algn="ctr" indent="0" marL="0">
              <a:buNone/>
            </a:pPr>
            <a:r>
              <a:rPr lang="en-US" sz="930" b="1" dirty="0">
                <a:solidFill>
                  <a:srgbClr val="F8F7F2"/>
                </a:solidFill>
                <a:latin typeface="Noto Sans CJK TC" pitchFamily="34" charset="0"/>
                <a:ea typeface="Noto Sans CJK TC" pitchFamily="34" charset="-122"/>
                <a:cs typeface="Noto Sans CJK TC" pitchFamily="34" charset="-120"/>
              </a:rPr>
              <a:t>WHY</a:t>
            </a:r>
            <a:endParaRPr lang="en-US" sz="930" dirty="0"/>
          </a:p>
        </p:txBody>
      </p:sp>
      <p:sp>
        <p:nvSpPr>
          <p:cNvPr id="25" name="Text 22"/>
          <p:cNvSpPr/>
          <p:nvPr/>
        </p:nvSpPr>
        <p:spPr>
          <a:xfrm>
            <a:off x="1920240" y="4462272"/>
            <a:ext cx="3291840" cy="256032"/>
          </a:xfrm>
          <a:prstGeom prst="rect">
            <a:avLst/>
          </a:prstGeom>
          <a:noFill/>
          <a:ln/>
        </p:spPr>
        <p:txBody>
          <a:bodyPr wrap="square" lIns="0" tIns="0" rIns="0" bIns="0" rtlCol="0" anchor="ctr"/>
          <a:lstStyle/>
          <a:p>
            <a:pPr indent="0" marL="0">
              <a:buNone/>
            </a:pPr>
            <a:r>
              <a:rPr lang="en-US" sz="1350" b="1" dirty="0">
                <a:solidFill>
                  <a:srgbClr val="F8F7F2"/>
                </a:solidFill>
                <a:latin typeface="Noto Sans CJK TC" pitchFamily="34" charset="0"/>
                <a:ea typeface="Noto Sans CJK TC" pitchFamily="34" charset="-122"/>
                <a:cs typeface="Noto Sans CJK TC" pitchFamily="34" charset="-120"/>
              </a:rPr>
              <a:t>Why do you love basketball?</a:t>
            </a:r>
            <a:endParaRPr lang="en-US" sz="1350" dirty="0"/>
          </a:p>
        </p:txBody>
      </p:sp>
      <p:sp>
        <p:nvSpPr>
          <p:cNvPr id="26" name="Text 23"/>
          <p:cNvSpPr/>
          <p:nvPr/>
        </p:nvSpPr>
        <p:spPr>
          <a:xfrm>
            <a:off x="5285232" y="4462272"/>
            <a:ext cx="2340864" cy="256032"/>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Because …</a:t>
            </a:r>
            <a:endParaRPr lang="en-US" sz="1150" dirty="0"/>
          </a:p>
        </p:txBody>
      </p:sp>
      <p:sp>
        <p:nvSpPr>
          <p:cNvPr id="27" name="Shape 24"/>
          <p:cNvSpPr/>
          <p:nvPr/>
        </p:nvSpPr>
        <p:spPr>
          <a:xfrm>
            <a:off x="749808" y="5148072"/>
            <a:ext cx="1024128" cy="310896"/>
          </a:xfrm>
          <a:prstGeom prst="roundRect">
            <a:avLst>
              <a:gd name="adj" fmla="val 17647"/>
            </a:avLst>
          </a:prstGeom>
          <a:solidFill>
            <a:srgbClr val="FDB927"/>
          </a:solidFill>
          <a:ln w="12700">
            <a:solidFill>
              <a:srgbClr val="FDB927"/>
            </a:solidFill>
            <a:prstDash val="solid"/>
          </a:ln>
        </p:spPr>
      </p:sp>
      <p:sp>
        <p:nvSpPr>
          <p:cNvPr id="28" name="Text 25"/>
          <p:cNvSpPr/>
          <p:nvPr/>
        </p:nvSpPr>
        <p:spPr>
          <a:xfrm>
            <a:off x="822960" y="5202936"/>
            <a:ext cx="877824" cy="164592"/>
          </a:xfrm>
          <a:prstGeom prst="rect">
            <a:avLst/>
          </a:prstGeom>
          <a:noFill/>
          <a:ln/>
        </p:spPr>
        <p:txBody>
          <a:bodyPr wrap="square" lIns="0" tIns="0" rIns="0" bIns="0" rtlCol="0" anchor="ctr"/>
          <a:lstStyle/>
          <a:p>
            <a:pPr algn="ctr" indent="0" marL="0">
              <a:buNone/>
            </a:pPr>
            <a:r>
              <a:rPr lang="en-US" sz="930" b="1" dirty="0">
                <a:solidFill>
                  <a:srgbClr val="0B0B10"/>
                </a:solidFill>
                <a:latin typeface="Noto Sans CJK TC" pitchFamily="34" charset="0"/>
                <a:ea typeface="Noto Sans CJK TC" pitchFamily="34" charset="-122"/>
                <a:cs typeface="Noto Sans CJK TC" pitchFamily="34" charset="-120"/>
              </a:rPr>
              <a:t>CHALLENGE</a:t>
            </a:r>
            <a:endParaRPr lang="en-US" sz="930" dirty="0"/>
          </a:p>
        </p:txBody>
      </p:sp>
      <p:sp>
        <p:nvSpPr>
          <p:cNvPr id="29" name="Text 26"/>
          <p:cNvSpPr/>
          <p:nvPr/>
        </p:nvSpPr>
        <p:spPr>
          <a:xfrm>
            <a:off x="1920240" y="5175504"/>
            <a:ext cx="3291840" cy="256032"/>
          </a:xfrm>
          <a:prstGeom prst="rect">
            <a:avLst/>
          </a:prstGeom>
          <a:noFill/>
          <a:ln/>
        </p:spPr>
        <p:txBody>
          <a:bodyPr wrap="square" lIns="0" tIns="0" rIns="0" bIns="0" rtlCol="0" anchor="ctr"/>
          <a:lstStyle/>
          <a:p>
            <a:pPr indent="0" marL="0">
              <a:buNone/>
            </a:pPr>
            <a:r>
              <a:rPr lang="en-US" sz="1350" b="1" dirty="0">
                <a:solidFill>
                  <a:srgbClr val="F8F7F2"/>
                </a:solidFill>
                <a:latin typeface="Noto Sans CJK TC" pitchFamily="34" charset="0"/>
                <a:ea typeface="Noto Sans CJK TC" pitchFamily="34" charset="-122"/>
                <a:cs typeface="Noto Sans CJK TC" pitchFamily="34" charset="-120"/>
              </a:rPr>
              <a:t>What makes someone “The King”?</a:t>
            </a:r>
            <a:endParaRPr lang="en-US" sz="1350" dirty="0"/>
          </a:p>
        </p:txBody>
      </p:sp>
      <p:sp>
        <p:nvSpPr>
          <p:cNvPr id="30" name="Text 27"/>
          <p:cNvSpPr/>
          <p:nvPr/>
        </p:nvSpPr>
        <p:spPr>
          <a:xfrm>
            <a:off x="5285232" y="5175504"/>
            <a:ext cx="2340864" cy="256032"/>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I think … because …</a:t>
            </a:r>
            <a:endParaRPr lang="en-US" sz="1150" dirty="0"/>
          </a:p>
        </p:txBody>
      </p:sp>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93192"/>
            <a:ext cx="4389120" cy="228600"/>
          </a:xfrm>
          <a:prstGeom prst="rect">
            <a:avLst/>
          </a:prstGeom>
          <a:noFill/>
          <a:ln/>
        </p:spPr>
        <p:txBody>
          <a:bodyPr wrap="square" lIns="0" tIns="0" rIns="0" bIns="0" rtlCol="0" anchor="ctr"/>
          <a:lstStyle/>
          <a:p>
            <a:pPr indent="0" marL="0">
              <a:buNone/>
            </a:pPr>
            <a:r>
              <a:rPr lang="en-US" sz="1000" b="1" spc="150" kern="0" dirty="0">
                <a:solidFill>
                  <a:srgbClr val="FDB927"/>
                </a:solidFill>
                <a:latin typeface="Noto Sans CJK TC" pitchFamily="34" charset="0"/>
                <a:ea typeface="Noto Sans CJK TC" pitchFamily="34" charset="-122"/>
                <a:cs typeface="Noto Sans CJK TC" pitchFamily="34" charset="-120"/>
              </a:rPr>
              <a:t>12 · GAME</a:t>
            </a:r>
            <a:endParaRPr lang="en-US" sz="1000" dirty="0"/>
          </a:p>
        </p:txBody>
      </p:sp>
      <p:sp>
        <p:nvSpPr>
          <p:cNvPr id="3" name="Text 1"/>
          <p:cNvSpPr/>
          <p:nvPr/>
        </p:nvSpPr>
        <p:spPr>
          <a:xfrm>
            <a:off x="566928" y="658368"/>
            <a:ext cx="10972800" cy="475488"/>
          </a:xfrm>
          <a:prstGeom prst="rect">
            <a:avLst/>
          </a:prstGeom>
          <a:noFill/>
          <a:ln/>
        </p:spPr>
        <p:txBody>
          <a:bodyPr wrap="square" lIns="0" tIns="0" rIns="0" bIns="0" rtlCol="0" anchor="ctr"/>
          <a:lstStyle/>
          <a:p>
            <a:pPr indent="0" marL="0">
              <a:buNone/>
            </a:pPr>
            <a:r>
              <a:rPr lang="en-US" sz="2700" b="1" dirty="0">
                <a:solidFill>
                  <a:srgbClr val="F8F7F2"/>
                </a:solidFill>
                <a:latin typeface="Noto Sans CJK TC" pitchFamily="34" charset="0"/>
                <a:ea typeface="Noto Sans CJK TC" pitchFamily="34" charset="-122"/>
                <a:cs typeface="Noto Sans CJK TC" pitchFamily="34" charset="-120"/>
              </a:rPr>
              <a:t>KING or NOT?</a:t>
            </a:r>
            <a:endParaRPr lang="en-US" sz="2700" dirty="0"/>
          </a:p>
        </p:txBody>
      </p:sp>
      <p:sp>
        <p:nvSpPr>
          <p:cNvPr id="4" name="Text 2"/>
          <p:cNvSpPr/>
          <p:nvPr/>
        </p:nvSpPr>
        <p:spPr>
          <a:xfrm>
            <a:off x="658368" y="1161288"/>
            <a:ext cx="10789920" cy="347472"/>
          </a:xfrm>
          <a:prstGeom prst="rect">
            <a:avLst/>
          </a:prstGeom>
          <a:noFill/>
          <a:ln/>
        </p:spPr>
        <p:txBody>
          <a:bodyPr wrap="square" lIns="0" tIns="0" rIns="0" bIns="0" rtlCol="0" anchor="ctr"/>
          <a:lstStyle/>
          <a:p>
            <a:pPr indent="0" marL="0">
              <a:buNone/>
            </a:pPr>
            <a:r>
              <a:rPr lang="en-US" sz="1700" dirty="0">
                <a:solidFill>
                  <a:srgbClr val="B7B6C2"/>
                </a:solidFill>
                <a:latin typeface="Noto Sans CJK TC" pitchFamily="34" charset="0"/>
                <a:ea typeface="Noto Sans CJK TC" pitchFamily="34" charset="-122"/>
                <a:cs typeface="Noto Sans CJK TC" pitchFamily="34" charset="-120"/>
              </a:rPr>
              <a:t>If the sentence is correct → KING.  If not → fix it.</a:t>
            </a:r>
            <a:endParaRPr lang="en-US" sz="1700" dirty="0"/>
          </a:p>
        </p:txBody>
      </p:sp>
      <p:sp>
        <p:nvSpPr>
          <p:cNvPr id="5" name="Shape 3"/>
          <p:cNvSpPr/>
          <p:nvPr/>
        </p:nvSpPr>
        <p:spPr>
          <a:xfrm>
            <a:off x="694944" y="1755648"/>
            <a:ext cx="5202936" cy="804672"/>
          </a:xfrm>
          <a:prstGeom prst="roundRect">
            <a:avLst>
              <a:gd name="adj" fmla="val 9091"/>
            </a:avLst>
          </a:prstGeom>
          <a:solidFill>
            <a:srgbClr val="17231B"/>
          </a:solidFill>
          <a:ln w="12700">
            <a:solidFill>
              <a:srgbClr val="31513A"/>
            </a:solidFill>
            <a:prstDash val="solid"/>
          </a:ln>
        </p:spPr>
      </p:sp>
      <p:sp>
        <p:nvSpPr>
          <p:cNvPr id="6" name="Text 4"/>
          <p:cNvSpPr/>
          <p:nvPr/>
        </p:nvSpPr>
        <p:spPr>
          <a:xfrm>
            <a:off x="841248" y="1975104"/>
            <a:ext cx="365760" cy="274320"/>
          </a:xfrm>
          <a:prstGeom prst="rect">
            <a:avLst/>
          </a:prstGeom>
          <a:noFill/>
          <a:ln/>
        </p:spPr>
        <p:txBody>
          <a:bodyPr wrap="square" lIns="0" tIns="0" rIns="0" bIns="0" rtlCol="0" anchor="ctr"/>
          <a:lstStyle/>
          <a:p>
            <a:pPr algn="ctr" indent="0" marL="0">
              <a:buNone/>
            </a:pPr>
            <a:r>
              <a:rPr lang="en-US" sz="1400" b="1" dirty="0">
                <a:solidFill>
                  <a:srgbClr val="FDB927"/>
                </a:solidFill>
                <a:latin typeface="Noto Sans CJK TC" pitchFamily="34" charset="0"/>
                <a:ea typeface="Noto Sans CJK TC" pitchFamily="34" charset="-122"/>
                <a:cs typeface="Noto Sans CJK TC" pitchFamily="34" charset="-120"/>
              </a:rPr>
              <a:t>1</a:t>
            </a:r>
            <a:endParaRPr lang="en-US" sz="1400" dirty="0"/>
          </a:p>
        </p:txBody>
      </p:sp>
      <p:sp>
        <p:nvSpPr>
          <p:cNvPr id="7" name="Text 5"/>
          <p:cNvSpPr/>
          <p:nvPr/>
        </p:nvSpPr>
        <p:spPr>
          <a:xfrm>
            <a:off x="1280160" y="1938528"/>
            <a:ext cx="3803904" cy="329184"/>
          </a:xfrm>
          <a:prstGeom prst="rect">
            <a:avLst/>
          </a:prstGeom>
          <a:noFill/>
          <a:ln/>
        </p:spPr>
        <p:txBody>
          <a:bodyPr wrap="square" lIns="0" tIns="0" rIns="0" bIns="0" rtlCol="0" anchor="ctr"/>
          <a:lstStyle/>
          <a:p>
            <a:pPr indent="0" marL="0">
              <a:buNone/>
            </a:pPr>
            <a:r>
              <a:rPr lang="en-US" sz="1340" b="1" dirty="0">
                <a:solidFill>
                  <a:srgbClr val="F8F7F2"/>
                </a:solidFill>
                <a:latin typeface="Noto Sans CJK TC" pitchFamily="34" charset="0"/>
                <a:ea typeface="Noto Sans CJK TC" pitchFamily="34" charset="-122"/>
                <a:cs typeface="Noto Sans CJK TC" pitchFamily="34" charset="-120"/>
              </a:rPr>
              <a:t>LeBron is from Akron.</a:t>
            </a:r>
            <a:endParaRPr lang="en-US" sz="1340" dirty="0"/>
          </a:p>
        </p:txBody>
      </p:sp>
      <p:sp>
        <p:nvSpPr>
          <p:cNvPr id="8" name="Text 6"/>
          <p:cNvSpPr/>
          <p:nvPr/>
        </p:nvSpPr>
        <p:spPr>
          <a:xfrm>
            <a:off x="5065776" y="1938528"/>
            <a:ext cx="667512" cy="329184"/>
          </a:xfrm>
          <a:prstGeom prst="rect">
            <a:avLst/>
          </a:prstGeom>
          <a:noFill/>
          <a:ln/>
        </p:spPr>
        <p:txBody>
          <a:bodyPr wrap="square" lIns="0" tIns="0" rIns="0" bIns="0" rtlCol="0" anchor="ctr"/>
          <a:lstStyle/>
          <a:p>
            <a:pPr algn="ctr" indent="0" marL="0">
              <a:buNone/>
            </a:pPr>
            <a:r>
              <a:rPr lang="en-US" sz="950" b="1" dirty="0">
                <a:solidFill>
                  <a:srgbClr val="B7B6C2"/>
                </a:solidFill>
                <a:latin typeface="Noto Sans CJK TC" pitchFamily="34" charset="0"/>
                <a:ea typeface="Noto Sans CJK TC" pitchFamily="34" charset="-122"/>
                <a:cs typeface="Noto Sans CJK TC" pitchFamily="34" charset="-120"/>
              </a:rPr>
              <a:t>KING / NOT</a:t>
            </a:r>
            <a:endParaRPr lang="en-US" sz="950" dirty="0"/>
          </a:p>
        </p:txBody>
      </p:sp>
      <p:sp>
        <p:nvSpPr>
          <p:cNvPr id="9" name="Shape 7"/>
          <p:cNvSpPr/>
          <p:nvPr/>
        </p:nvSpPr>
        <p:spPr>
          <a:xfrm>
            <a:off x="694944" y="2798064"/>
            <a:ext cx="5202936" cy="804672"/>
          </a:xfrm>
          <a:prstGeom prst="roundRect">
            <a:avLst>
              <a:gd name="adj" fmla="val 9091"/>
            </a:avLst>
          </a:prstGeom>
          <a:solidFill>
            <a:srgbClr val="21181B"/>
          </a:solidFill>
          <a:ln w="12700">
            <a:solidFill>
              <a:srgbClr val="513036"/>
            </a:solidFill>
            <a:prstDash val="solid"/>
          </a:ln>
        </p:spPr>
      </p:sp>
      <p:sp>
        <p:nvSpPr>
          <p:cNvPr id="10" name="Text 8"/>
          <p:cNvSpPr/>
          <p:nvPr/>
        </p:nvSpPr>
        <p:spPr>
          <a:xfrm>
            <a:off x="841248" y="3017520"/>
            <a:ext cx="365760" cy="274320"/>
          </a:xfrm>
          <a:prstGeom prst="rect">
            <a:avLst/>
          </a:prstGeom>
          <a:noFill/>
          <a:ln/>
        </p:spPr>
        <p:txBody>
          <a:bodyPr wrap="square" lIns="0" tIns="0" rIns="0" bIns="0" rtlCol="0" anchor="ctr"/>
          <a:lstStyle/>
          <a:p>
            <a:pPr algn="ctr" indent="0" marL="0">
              <a:buNone/>
            </a:pPr>
            <a:r>
              <a:rPr lang="en-US" sz="1400" b="1" dirty="0">
                <a:solidFill>
                  <a:srgbClr val="FDB927"/>
                </a:solidFill>
                <a:latin typeface="Noto Sans CJK TC" pitchFamily="34" charset="0"/>
                <a:ea typeface="Noto Sans CJK TC" pitchFamily="34" charset="-122"/>
                <a:cs typeface="Noto Sans CJK TC" pitchFamily="34" charset="-120"/>
              </a:rPr>
              <a:t>2</a:t>
            </a:r>
            <a:endParaRPr lang="en-US" sz="1400" dirty="0"/>
          </a:p>
        </p:txBody>
      </p:sp>
      <p:sp>
        <p:nvSpPr>
          <p:cNvPr id="11" name="Text 9"/>
          <p:cNvSpPr/>
          <p:nvPr/>
        </p:nvSpPr>
        <p:spPr>
          <a:xfrm>
            <a:off x="1280160" y="2980944"/>
            <a:ext cx="3803904" cy="329184"/>
          </a:xfrm>
          <a:prstGeom prst="rect">
            <a:avLst/>
          </a:prstGeom>
          <a:noFill/>
          <a:ln/>
        </p:spPr>
        <p:txBody>
          <a:bodyPr wrap="square" lIns="0" tIns="0" rIns="0" bIns="0" rtlCol="0" anchor="ctr"/>
          <a:lstStyle/>
          <a:p>
            <a:pPr indent="0" marL="0">
              <a:buNone/>
            </a:pPr>
            <a:r>
              <a:rPr lang="en-US" sz="1340" b="1" dirty="0">
                <a:solidFill>
                  <a:srgbClr val="F8F7F2"/>
                </a:solidFill>
                <a:latin typeface="Noto Sans CJK TC" pitchFamily="34" charset="0"/>
                <a:ea typeface="Noto Sans CJK TC" pitchFamily="34" charset="-122"/>
                <a:cs typeface="Noto Sans CJK TC" pitchFamily="34" charset="-120"/>
              </a:rPr>
              <a:t>He are a famous player.</a:t>
            </a:r>
            <a:endParaRPr lang="en-US" sz="1340" dirty="0"/>
          </a:p>
        </p:txBody>
      </p:sp>
      <p:sp>
        <p:nvSpPr>
          <p:cNvPr id="12" name="Text 10"/>
          <p:cNvSpPr/>
          <p:nvPr/>
        </p:nvSpPr>
        <p:spPr>
          <a:xfrm>
            <a:off x="5065776" y="2980944"/>
            <a:ext cx="667512" cy="329184"/>
          </a:xfrm>
          <a:prstGeom prst="rect">
            <a:avLst/>
          </a:prstGeom>
          <a:noFill/>
          <a:ln/>
        </p:spPr>
        <p:txBody>
          <a:bodyPr wrap="square" lIns="0" tIns="0" rIns="0" bIns="0" rtlCol="0" anchor="ctr"/>
          <a:lstStyle/>
          <a:p>
            <a:pPr algn="ctr" indent="0" marL="0">
              <a:buNone/>
            </a:pPr>
            <a:r>
              <a:rPr lang="en-US" sz="950" b="1" dirty="0">
                <a:solidFill>
                  <a:srgbClr val="B7B6C2"/>
                </a:solidFill>
                <a:latin typeface="Noto Sans CJK TC" pitchFamily="34" charset="0"/>
                <a:ea typeface="Noto Sans CJK TC" pitchFamily="34" charset="-122"/>
                <a:cs typeface="Noto Sans CJK TC" pitchFamily="34" charset="-120"/>
              </a:rPr>
              <a:t>KING / NOT</a:t>
            </a:r>
            <a:endParaRPr lang="en-US" sz="950" dirty="0"/>
          </a:p>
        </p:txBody>
      </p:sp>
      <p:sp>
        <p:nvSpPr>
          <p:cNvPr id="13" name="Shape 11"/>
          <p:cNvSpPr/>
          <p:nvPr/>
        </p:nvSpPr>
        <p:spPr>
          <a:xfrm>
            <a:off x="694944" y="3840480"/>
            <a:ext cx="5202936" cy="804672"/>
          </a:xfrm>
          <a:prstGeom prst="roundRect">
            <a:avLst>
              <a:gd name="adj" fmla="val 9091"/>
            </a:avLst>
          </a:prstGeom>
          <a:solidFill>
            <a:srgbClr val="21181B"/>
          </a:solidFill>
          <a:ln w="12700">
            <a:solidFill>
              <a:srgbClr val="513036"/>
            </a:solidFill>
            <a:prstDash val="solid"/>
          </a:ln>
        </p:spPr>
      </p:sp>
      <p:sp>
        <p:nvSpPr>
          <p:cNvPr id="14" name="Text 12"/>
          <p:cNvSpPr/>
          <p:nvPr/>
        </p:nvSpPr>
        <p:spPr>
          <a:xfrm>
            <a:off x="841248" y="4059936"/>
            <a:ext cx="365760" cy="274320"/>
          </a:xfrm>
          <a:prstGeom prst="rect">
            <a:avLst/>
          </a:prstGeom>
          <a:noFill/>
          <a:ln/>
        </p:spPr>
        <p:txBody>
          <a:bodyPr wrap="square" lIns="0" tIns="0" rIns="0" bIns="0" rtlCol="0" anchor="ctr"/>
          <a:lstStyle/>
          <a:p>
            <a:pPr algn="ctr" indent="0" marL="0">
              <a:buNone/>
            </a:pPr>
            <a:r>
              <a:rPr lang="en-US" sz="1400" b="1" dirty="0">
                <a:solidFill>
                  <a:srgbClr val="FDB927"/>
                </a:solidFill>
                <a:latin typeface="Noto Sans CJK TC" pitchFamily="34" charset="0"/>
                <a:ea typeface="Noto Sans CJK TC" pitchFamily="34" charset="-122"/>
                <a:cs typeface="Noto Sans CJK TC" pitchFamily="34" charset="-120"/>
              </a:rPr>
              <a:t>3</a:t>
            </a:r>
            <a:endParaRPr lang="en-US" sz="1400" dirty="0"/>
          </a:p>
        </p:txBody>
      </p:sp>
      <p:sp>
        <p:nvSpPr>
          <p:cNvPr id="15" name="Text 13"/>
          <p:cNvSpPr/>
          <p:nvPr/>
        </p:nvSpPr>
        <p:spPr>
          <a:xfrm>
            <a:off x="1280160" y="4023360"/>
            <a:ext cx="3803904" cy="329184"/>
          </a:xfrm>
          <a:prstGeom prst="rect">
            <a:avLst/>
          </a:prstGeom>
          <a:noFill/>
          <a:ln/>
        </p:spPr>
        <p:txBody>
          <a:bodyPr wrap="square" lIns="0" tIns="0" rIns="0" bIns="0" rtlCol="0" anchor="ctr"/>
          <a:lstStyle/>
          <a:p>
            <a:pPr indent="0" marL="0">
              <a:buNone/>
            </a:pPr>
            <a:r>
              <a:rPr lang="en-US" sz="1340" b="1" dirty="0">
                <a:solidFill>
                  <a:srgbClr val="F8F7F2"/>
                </a:solidFill>
                <a:latin typeface="Noto Sans CJK TC" pitchFamily="34" charset="0"/>
                <a:ea typeface="Noto Sans CJK TC" pitchFamily="34" charset="-122"/>
                <a:cs typeface="Noto Sans CJK TC" pitchFamily="34" charset="-120"/>
              </a:rPr>
              <a:t>Does LeBron plays basketball?</a:t>
            </a:r>
            <a:endParaRPr lang="en-US" sz="1340" dirty="0"/>
          </a:p>
        </p:txBody>
      </p:sp>
      <p:sp>
        <p:nvSpPr>
          <p:cNvPr id="16" name="Text 14"/>
          <p:cNvSpPr/>
          <p:nvPr/>
        </p:nvSpPr>
        <p:spPr>
          <a:xfrm>
            <a:off x="5065776" y="4023360"/>
            <a:ext cx="667512" cy="329184"/>
          </a:xfrm>
          <a:prstGeom prst="rect">
            <a:avLst/>
          </a:prstGeom>
          <a:noFill/>
          <a:ln/>
        </p:spPr>
        <p:txBody>
          <a:bodyPr wrap="square" lIns="0" tIns="0" rIns="0" bIns="0" rtlCol="0" anchor="ctr"/>
          <a:lstStyle/>
          <a:p>
            <a:pPr algn="ctr" indent="0" marL="0">
              <a:buNone/>
            </a:pPr>
            <a:r>
              <a:rPr lang="en-US" sz="950" b="1" dirty="0">
                <a:solidFill>
                  <a:srgbClr val="B7B6C2"/>
                </a:solidFill>
                <a:latin typeface="Noto Sans CJK TC" pitchFamily="34" charset="0"/>
                <a:ea typeface="Noto Sans CJK TC" pitchFamily="34" charset="-122"/>
                <a:cs typeface="Noto Sans CJK TC" pitchFamily="34" charset="-120"/>
              </a:rPr>
              <a:t>KING / NOT</a:t>
            </a:r>
            <a:endParaRPr lang="en-US" sz="950" dirty="0"/>
          </a:p>
        </p:txBody>
      </p:sp>
      <p:sp>
        <p:nvSpPr>
          <p:cNvPr id="17" name="Shape 15"/>
          <p:cNvSpPr/>
          <p:nvPr/>
        </p:nvSpPr>
        <p:spPr>
          <a:xfrm>
            <a:off x="694944" y="4882896"/>
            <a:ext cx="5202936" cy="804672"/>
          </a:xfrm>
          <a:prstGeom prst="roundRect">
            <a:avLst>
              <a:gd name="adj" fmla="val 9091"/>
            </a:avLst>
          </a:prstGeom>
          <a:solidFill>
            <a:srgbClr val="17231B"/>
          </a:solidFill>
          <a:ln w="12700">
            <a:solidFill>
              <a:srgbClr val="31513A"/>
            </a:solidFill>
            <a:prstDash val="solid"/>
          </a:ln>
        </p:spPr>
      </p:sp>
      <p:sp>
        <p:nvSpPr>
          <p:cNvPr id="18" name="Text 16"/>
          <p:cNvSpPr/>
          <p:nvPr/>
        </p:nvSpPr>
        <p:spPr>
          <a:xfrm>
            <a:off x="841248" y="5102352"/>
            <a:ext cx="365760" cy="274320"/>
          </a:xfrm>
          <a:prstGeom prst="rect">
            <a:avLst/>
          </a:prstGeom>
          <a:noFill/>
          <a:ln/>
        </p:spPr>
        <p:txBody>
          <a:bodyPr wrap="square" lIns="0" tIns="0" rIns="0" bIns="0" rtlCol="0" anchor="ctr"/>
          <a:lstStyle/>
          <a:p>
            <a:pPr algn="ctr" indent="0" marL="0">
              <a:buNone/>
            </a:pPr>
            <a:r>
              <a:rPr lang="en-US" sz="1400" b="1" dirty="0">
                <a:solidFill>
                  <a:srgbClr val="FDB927"/>
                </a:solidFill>
                <a:latin typeface="Noto Sans CJK TC" pitchFamily="34" charset="0"/>
                <a:ea typeface="Noto Sans CJK TC" pitchFamily="34" charset="-122"/>
                <a:cs typeface="Noto Sans CJK TC" pitchFamily="34" charset="-120"/>
              </a:rPr>
              <a:t>4</a:t>
            </a:r>
            <a:endParaRPr lang="en-US" sz="1400" dirty="0"/>
          </a:p>
        </p:txBody>
      </p:sp>
      <p:sp>
        <p:nvSpPr>
          <p:cNvPr id="19" name="Text 17"/>
          <p:cNvSpPr/>
          <p:nvPr/>
        </p:nvSpPr>
        <p:spPr>
          <a:xfrm>
            <a:off x="1280160" y="5065776"/>
            <a:ext cx="3803904" cy="329184"/>
          </a:xfrm>
          <a:prstGeom prst="rect">
            <a:avLst/>
          </a:prstGeom>
          <a:noFill/>
          <a:ln/>
        </p:spPr>
        <p:txBody>
          <a:bodyPr wrap="square" lIns="0" tIns="0" rIns="0" bIns="0" rtlCol="0" anchor="ctr"/>
          <a:lstStyle/>
          <a:p>
            <a:pPr indent="0" marL="0">
              <a:buNone/>
            </a:pPr>
            <a:r>
              <a:rPr lang="en-US" sz="1340" b="1" dirty="0">
                <a:solidFill>
                  <a:srgbClr val="F8F7F2"/>
                </a:solidFill>
                <a:latin typeface="Noto Sans CJK TC" pitchFamily="34" charset="0"/>
                <a:ea typeface="Noto Sans CJK TC" pitchFamily="34" charset="-122"/>
                <a:cs typeface="Noto Sans CJK TC" pitchFamily="34" charset="-120"/>
              </a:rPr>
              <a:t>He practices every day.</a:t>
            </a:r>
            <a:endParaRPr lang="en-US" sz="1340" dirty="0"/>
          </a:p>
        </p:txBody>
      </p:sp>
      <p:sp>
        <p:nvSpPr>
          <p:cNvPr id="20" name="Text 18"/>
          <p:cNvSpPr/>
          <p:nvPr/>
        </p:nvSpPr>
        <p:spPr>
          <a:xfrm>
            <a:off x="5065776" y="5065776"/>
            <a:ext cx="667512" cy="329184"/>
          </a:xfrm>
          <a:prstGeom prst="rect">
            <a:avLst/>
          </a:prstGeom>
          <a:noFill/>
          <a:ln/>
        </p:spPr>
        <p:txBody>
          <a:bodyPr wrap="square" lIns="0" tIns="0" rIns="0" bIns="0" rtlCol="0" anchor="ctr"/>
          <a:lstStyle/>
          <a:p>
            <a:pPr algn="ctr" indent="0" marL="0">
              <a:buNone/>
            </a:pPr>
            <a:r>
              <a:rPr lang="en-US" sz="950" b="1" dirty="0">
                <a:solidFill>
                  <a:srgbClr val="B7B6C2"/>
                </a:solidFill>
                <a:latin typeface="Noto Sans CJK TC" pitchFamily="34" charset="0"/>
                <a:ea typeface="Noto Sans CJK TC" pitchFamily="34" charset="-122"/>
                <a:cs typeface="Noto Sans CJK TC" pitchFamily="34" charset="-120"/>
              </a:rPr>
              <a:t>KING / NOT</a:t>
            </a:r>
            <a:endParaRPr lang="en-US" sz="950" dirty="0"/>
          </a:p>
        </p:txBody>
      </p:sp>
      <p:sp>
        <p:nvSpPr>
          <p:cNvPr id="21" name="Shape 19"/>
          <p:cNvSpPr/>
          <p:nvPr/>
        </p:nvSpPr>
        <p:spPr>
          <a:xfrm>
            <a:off x="6291072" y="1755648"/>
            <a:ext cx="5202936" cy="804672"/>
          </a:xfrm>
          <a:prstGeom prst="roundRect">
            <a:avLst>
              <a:gd name="adj" fmla="val 9091"/>
            </a:avLst>
          </a:prstGeom>
          <a:solidFill>
            <a:srgbClr val="21181B"/>
          </a:solidFill>
          <a:ln w="12700">
            <a:solidFill>
              <a:srgbClr val="513036"/>
            </a:solidFill>
            <a:prstDash val="solid"/>
          </a:ln>
        </p:spPr>
      </p:sp>
      <p:sp>
        <p:nvSpPr>
          <p:cNvPr id="22" name="Text 20"/>
          <p:cNvSpPr/>
          <p:nvPr/>
        </p:nvSpPr>
        <p:spPr>
          <a:xfrm>
            <a:off x="6437376" y="1975104"/>
            <a:ext cx="365760" cy="274320"/>
          </a:xfrm>
          <a:prstGeom prst="rect">
            <a:avLst/>
          </a:prstGeom>
          <a:noFill/>
          <a:ln/>
        </p:spPr>
        <p:txBody>
          <a:bodyPr wrap="square" lIns="0" tIns="0" rIns="0" bIns="0" rtlCol="0" anchor="ctr"/>
          <a:lstStyle/>
          <a:p>
            <a:pPr algn="ctr" indent="0" marL="0">
              <a:buNone/>
            </a:pPr>
            <a:r>
              <a:rPr lang="en-US" sz="1400" b="1" dirty="0">
                <a:solidFill>
                  <a:srgbClr val="FDB927"/>
                </a:solidFill>
                <a:latin typeface="Noto Sans CJK TC" pitchFamily="34" charset="0"/>
                <a:ea typeface="Noto Sans CJK TC" pitchFamily="34" charset="-122"/>
                <a:cs typeface="Noto Sans CJK TC" pitchFamily="34" charset="-120"/>
              </a:rPr>
              <a:t>5</a:t>
            </a:r>
            <a:endParaRPr lang="en-US" sz="1400" dirty="0"/>
          </a:p>
        </p:txBody>
      </p:sp>
      <p:sp>
        <p:nvSpPr>
          <p:cNvPr id="23" name="Text 21"/>
          <p:cNvSpPr/>
          <p:nvPr/>
        </p:nvSpPr>
        <p:spPr>
          <a:xfrm>
            <a:off x="6876288" y="1938528"/>
            <a:ext cx="3803904" cy="329184"/>
          </a:xfrm>
          <a:prstGeom prst="rect">
            <a:avLst/>
          </a:prstGeom>
          <a:noFill/>
          <a:ln/>
        </p:spPr>
        <p:txBody>
          <a:bodyPr wrap="square" lIns="0" tIns="0" rIns="0" bIns="0" rtlCol="0" anchor="ctr"/>
          <a:lstStyle/>
          <a:p>
            <a:pPr indent="0" marL="0">
              <a:buNone/>
            </a:pPr>
            <a:r>
              <a:rPr lang="en-US" sz="1340" b="1" dirty="0">
                <a:solidFill>
                  <a:srgbClr val="F8F7F2"/>
                </a:solidFill>
                <a:latin typeface="Noto Sans CJK TC" pitchFamily="34" charset="0"/>
                <a:ea typeface="Noto Sans CJK TC" pitchFamily="34" charset="-122"/>
                <a:cs typeface="Noto Sans CJK TC" pitchFamily="34" charset="-120"/>
              </a:rPr>
              <a:t>His teammates is NBA players.</a:t>
            </a:r>
            <a:endParaRPr lang="en-US" sz="1340" dirty="0"/>
          </a:p>
        </p:txBody>
      </p:sp>
      <p:sp>
        <p:nvSpPr>
          <p:cNvPr id="24" name="Text 22"/>
          <p:cNvSpPr/>
          <p:nvPr/>
        </p:nvSpPr>
        <p:spPr>
          <a:xfrm>
            <a:off x="10661904" y="1938528"/>
            <a:ext cx="667512" cy="329184"/>
          </a:xfrm>
          <a:prstGeom prst="rect">
            <a:avLst/>
          </a:prstGeom>
          <a:noFill/>
          <a:ln/>
        </p:spPr>
        <p:txBody>
          <a:bodyPr wrap="square" lIns="0" tIns="0" rIns="0" bIns="0" rtlCol="0" anchor="ctr"/>
          <a:lstStyle/>
          <a:p>
            <a:pPr algn="ctr" indent="0" marL="0">
              <a:buNone/>
            </a:pPr>
            <a:r>
              <a:rPr lang="en-US" sz="950" b="1" dirty="0">
                <a:solidFill>
                  <a:srgbClr val="B7B6C2"/>
                </a:solidFill>
                <a:latin typeface="Noto Sans CJK TC" pitchFamily="34" charset="0"/>
                <a:ea typeface="Noto Sans CJK TC" pitchFamily="34" charset="-122"/>
                <a:cs typeface="Noto Sans CJK TC" pitchFamily="34" charset="-120"/>
              </a:rPr>
              <a:t>KING / NOT</a:t>
            </a:r>
            <a:endParaRPr lang="en-US" sz="950" dirty="0"/>
          </a:p>
        </p:txBody>
      </p:sp>
      <p:sp>
        <p:nvSpPr>
          <p:cNvPr id="25" name="Shape 23"/>
          <p:cNvSpPr/>
          <p:nvPr/>
        </p:nvSpPr>
        <p:spPr>
          <a:xfrm>
            <a:off x="6291072" y="2798064"/>
            <a:ext cx="5202936" cy="804672"/>
          </a:xfrm>
          <a:prstGeom prst="roundRect">
            <a:avLst>
              <a:gd name="adj" fmla="val 9091"/>
            </a:avLst>
          </a:prstGeom>
          <a:solidFill>
            <a:srgbClr val="21181B"/>
          </a:solidFill>
          <a:ln w="12700">
            <a:solidFill>
              <a:srgbClr val="513036"/>
            </a:solidFill>
            <a:prstDash val="solid"/>
          </a:ln>
        </p:spPr>
      </p:sp>
      <p:sp>
        <p:nvSpPr>
          <p:cNvPr id="26" name="Text 24"/>
          <p:cNvSpPr/>
          <p:nvPr/>
        </p:nvSpPr>
        <p:spPr>
          <a:xfrm>
            <a:off x="6437376" y="3017520"/>
            <a:ext cx="365760" cy="274320"/>
          </a:xfrm>
          <a:prstGeom prst="rect">
            <a:avLst/>
          </a:prstGeom>
          <a:noFill/>
          <a:ln/>
        </p:spPr>
        <p:txBody>
          <a:bodyPr wrap="square" lIns="0" tIns="0" rIns="0" bIns="0" rtlCol="0" anchor="ctr"/>
          <a:lstStyle/>
          <a:p>
            <a:pPr algn="ctr" indent="0" marL="0">
              <a:buNone/>
            </a:pPr>
            <a:r>
              <a:rPr lang="en-US" sz="1400" b="1" dirty="0">
                <a:solidFill>
                  <a:srgbClr val="FDB927"/>
                </a:solidFill>
                <a:latin typeface="Noto Sans CJK TC" pitchFamily="34" charset="0"/>
                <a:ea typeface="Noto Sans CJK TC" pitchFamily="34" charset="-122"/>
                <a:cs typeface="Noto Sans CJK TC" pitchFamily="34" charset="-120"/>
              </a:rPr>
              <a:t>6</a:t>
            </a:r>
            <a:endParaRPr lang="en-US" sz="1400" dirty="0"/>
          </a:p>
        </p:txBody>
      </p:sp>
      <p:sp>
        <p:nvSpPr>
          <p:cNvPr id="27" name="Text 25"/>
          <p:cNvSpPr/>
          <p:nvPr/>
        </p:nvSpPr>
        <p:spPr>
          <a:xfrm>
            <a:off x="6876288" y="2980944"/>
            <a:ext cx="3803904" cy="329184"/>
          </a:xfrm>
          <a:prstGeom prst="rect">
            <a:avLst/>
          </a:prstGeom>
          <a:noFill/>
          <a:ln/>
        </p:spPr>
        <p:txBody>
          <a:bodyPr wrap="square" lIns="0" tIns="0" rIns="0" bIns="0" rtlCol="0" anchor="ctr"/>
          <a:lstStyle/>
          <a:p>
            <a:pPr indent="0" marL="0">
              <a:buNone/>
            </a:pPr>
            <a:r>
              <a:rPr lang="en-US" sz="1340" b="1" dirty="0">
                <a:solidFill>
                  <a:srgbClr val="F8F7F2"/>
                </a:solidFill>
                <a:latin typeface="Noto Sans CJK TC" pitchFamily="34" charset="0"/>
                <a:ea typeface="Noto Sans CJK TC" pitchFamily="34" charset="-122"/>
                <a:cs typeface="Noto Sans CJK TC" pitchFamily="34" charset="-120"/>
              </a:rPr>
              <a:t>He doesn’t plays center.</a:t>
            </a:r>
            <a:endParaRPr lang="en-US" sz="1340" dirty="0"/>
          </a:p>
        </p:txBody>
      </p:sp>
      <p:sp>
        <p:nvSpPr>
          <p:cNvPr id="28" name="Text 26"/>
          <p:cNvSpPr/>
          <p:nvPr/>
        </p:nvSpPr>
        <p:spPr>
          <a:xfrm>
            <a:off x="10661904" y="2980944"/>
            <a:ext cx="667512" cy="329184"/>
          </a:xfrm>
          <a:prstGeom prst="rect">
            <a:avLst/>
          </a:prstGeom>
          <a:noFill/>
          <a:ln/>
        </p:spPr>
        <p:txBody>
          <a:bodyPr wrap="square" lIns="0" tIns="0" rIns="0" bIns="0" rtlCol="0" anchor="ctr"/>
          <a:lstStyle/>
          <a:p>
            <a:pPr algn="ctr" indent="0" marL="0">
              <a:buNone/>
            </a:pPr>
            <a:r>
              <a:rPr lang="en-US" sz="950" b="1" dirty="0">
                <a:solidFill>
                  <a:srgbClr val="B7B6C2"/>
                </a:solidFill>
                <a:latin typeface="Noto Sans CJK TC" pitchFamily="34" charset="0"/>
                <a:ea typeface="Noto Sans CJK TC" pitchFamily="34" charset="-122"/>
                <a:cs typeface="Noto Sans CJK TC" pitchFamily="34" charset="-120"/>
              </a:rPr>
              <a:t>KING / NOT</a:t>
            </a:r>
            <a:endParaRPr lang="en-US" sz="950" dirty="0"/>
          </a:p>
        </p:txBody>
      </p:sp>
      <p:sp>
        <p:nvSpPr>
          <p:cNvPr id="29" name="Shape 27"/>
          <p:cNvSpPr/>
          <p:nvPr/>
        </p:nvSpPr>
        <p:spPr>
          <a:xfrm>
            <a:off x="6291072" y="3840480"/>
            <a:ext cx="5202936" cy="804672"/>
          </a:xfrm>
          <a:prstGeom prst="roundRect">
            <a:avLst>
              <a:gd name="adj" fmla="val 9091"/>
            </a:avLst>
          </a:prstGeom>
          <a:solidFill>
            <a:srgbClr val="17231B"/>
          </a:solidFill>
          <a:ln w="12700">
            <a:solidFill>
              <a:srgbClr val="31513A"/>
            </a:solidFill>
            <a:prstDash val="solid"/>
          </a:ln>
        </p:spPr>
      </p:sp>
      <p:sp>
        <p:nvSpPr>
          <p:cNvPr id="30" name="Text 28"/>
          <p:cNvSpPr/>
          <p:nvPr/>
        </p:nvSpPr>
        <p:spPr>
          <a:xfrm>
            <a:off x="6437376" y="4059936"/>
            <a:ext cx="365760" cy="274320"/>
          </a:xfrm>
          <a:prstGeom prst="rect">
            <a:avLst/>
          </a:prstGeom>
          <a:noFill/>
          <a:ln/>
        </p:spPr>
        <p:txBody>
          <a:bodyPr wrap="square" lIns="0" tIns="0" rIns="0" bIns="0" rtlCol="0" anchor="ctr"/>
          <a:lstStyle/>
          <a:p>
            <a:pPr algn="ctr" indent="0" marL="0">
              <a:buNone/>
            </a:pPr>
            <a:r>
              <a:rPr lang="en-US" sz="1400" b="1" dirty="0">
                <a:solidFill>
                  <a:srgbClr val="FDB927"/>
                </a:solidFill>
                <a:latin typeface="Noto Sans CJK TC" pitchFamily="34" charset="0"/>
                <a:ea typeface="Noto Sans CJK TC" pitchFamily="34" charset="-122"/>
                <a:cs typeface="Noto Sans CJK TC" pitchFamily="34" charset="-120"/>
              </a:rPr>
              <a:t>7</a:t>
            </a:r>
            <a:endParaRPr lang="en-US" sz="1400" dirty="0"/>
          </a:p>
        </p:txBody>
      </p:sp>
      <p:sp>
        <p:nvSpPr>
          <p:cNvPr id="31" name="Text 29"/>
          <p:cNvSpPr/>
          <p:nvPr/>
        </p:nvSpPr>
        <p:spPr>
          <a:xfrm>
            <a:off x="6876288" y="4023360"/>
            <a:ext cx="3803904" cy="329184"/>
          </a:xfrm>
          <a:prstGeom prst="rect">
            <a:avLst/>
          </a:prstGeom>
          <a:noFill/>
          <a:ln/>
        </p:spPr>
        <p:txBody>
          <a:bodyPr wrap="square" lIns="0" tIns="0" rIns="0" bIns="0" rtlCol="0" anchor="ctr"/>
          <a:lstStyle/>
          <a:p>
            <a:pPr indent="0" marL="0">
              <a:buNone/>
            </a:pPr>
            <a:r>
              <a:rPr lang="en-US" sz="1340" b="1" dirty="0">
                <a:solidFill>
                  <a:srgbClr val="F8F7F2"/>
                </a:solidFill>
                <a:latin typeface="Noto Sans CJK TC" pitchFamily="34" charset="0"/>
                <a:ea typeface="Noto Sans CJK TC" pitchFamily="34" charset="-122"/>
                <a:cs typeface="Noto Sans CJK TC" pitchFamily="34" charset="-120"/>
              </a:rPr>
              <a:t>LeBron and his son are family.</a:t>
            </a:r>
            <a:endParaRPr lang="en-US" sz="1340" dirty="0"/>
          </a:p>
        </p:txBody>
      </p:sp>
      <p:sp>
        <p:nvSpPr>
          <p:cNvPr id="32" name="Text 30"/>
          <p:cNvSpPr/>
          <p:nvPr/>
        </p:nvSpPr>
        <p:spPr>
          <a:xfrm>
            <a:off x="10661904" y="4023360"/>
            <a:ext cx="667512" cy="329184"/>
          </a:xfrm>
          <a:prstGeom prst="rect">
            <a:avLst/>
          </a:prstGeom>
          <a:noFill/>
          <a:ln/>
        </p:spPr>
        <p:txBody>
          <a:bodyPr wrap="square" lIns="0" tIns="0" rIns="0" bIns="0" rtlCol="0" anchor="ctr"/>
          <a:lstStyle/>
          <a:p>
            <a:pPr algn="ctr" indent="0" marL="0">
              <a:buNone/>
            </a:pPr>
            <a:r>
              <a:rPr lang="en-US" sz="950" b="1" dirty="0">
                <a:solidFill>
                  <a:srgbClr val="B7B6C2"/>
                </a:solidFill>
                <a:latin typeface="Noto Sans CJK TC" pitchFamily="34" charset="0"/>
                <a:ea typeface="Noto Sans CJK TC" pitchFamily="34" charset="-122"/>
                <a:cs typeface="Noto Sans CJK TC" pitchFamily="34" charset="-120"/>
              </a:rPr>
              <a:t>KING / NOT</a:t>
            </a:r>
            <a:endParaRPr lang="en-US" sz="950" dirty="0"/>
          </a:p>
        </p:txBody>
      </p:sp>
      <p:sp>
        <p:nvSpPr>
          <p:cNvPr id="33" name="Shape 31"/>
          <p:cNvSpPr/>
          <p:nvPr/>
        </p:nvSpPr>
        <p:spPr>
          <a:xfrm>
            <a:off x="6291072" y="4882896"/>
            <a:ext cx="5202936" cy="804672"/>
          </a:xfrm>
          <a:prstGeom prst="roundRect">
            <a:avLst>
              <a:gd name="adj" fmla="val 9091"/>
            </a:avLst>
          </a:prstGeom>
          <a:solidFill>
            <a:srgbClr val="21181B"/>
          </a:solidFill>
          <a:ln w="12700">
            <a:solidFill>
              <a:srgbClr val="513036"/>
            </a:solidFill>
            <a:prstDash val="solid"/>
          </a:ln>
        </p:spPr>
      </p:sp>
      <p:sp>
        <p:nvSpPr>
          <p:cNvPr id="34" name="Text 32"/>
          <p:cNvSpPr/>
          <p:nvPr/>
        </p:nvSpPr>
        <p:spPr>
          <a:xfrm>
            <a:off x="6437376" y="5102352"/>
            <a:ext cx="365760" cy="274320"/>
          </a:xfrm>
          <a:prstGeom prst="rect">
            <a:avLst/>
          </a:prstGeom>
          <a:noFill/>
          <a:ln/>
        </p:spPr>
        <p:txBody>
          <a:bodyPr wrap="square" lIns="0" tIns="0" rIns="0" bIns="0" rtlCol="0" anchor="ctr"/>
          <a:lstStyle/>
          <a:p>
            <a:pPr algn="ctr" indent="0" marL="0">
              <a:buNone/>
            </a:pPr>
            <a:r>
              <a:rPr lang="en-US" sz="1400" b="1" dirty="0">
                <a:solidFill>
                  <a:srgbClr val="FDB927"/>
                </a:solidFill>
                <a:latin typeface="Noto Sans CJK TC" pitchFamily="34" charset="0"/>
                <a:ea typeface="Noto Sans CJK TC" pitchFamily="34" charset="-122"/>
                <a:cs typeface="Noto Sans CJK TC" pitchFamily="34" charset="-120"/>
              </a:rPr>
              <a:t>8</a:t>
            </a:r>
            <a:endParaRPr lang="en-US" sz="1400" dirty="0"/>
          </a:p>
        </p:txBody>
      </p:sp>
      <p:sp>
        <p:nvSpPr>
          <p:cNvPr id="35" name="Text 33"/>
          <p:cNvSpPr/>
          <p:nvPr/>
        </p:nvSpPr>
        <p:spPr>
          <a:xfrm>
            <a:off x="6876288" y="5065776"/>
            <a:ext cx="3803904" cy="329184"/>
          </a:xfrm>
          <a:prstGeom prst="rect">
            <a:avLst/>
          </a:prstGeom>
          <a:noFill/>
          <a:ln/>
        </p:spPr>
        <p:txBody>
          <a:bodyPr wrap="square" lIns="0" tIns="0" rIns="0" bIns="0" rtlCol="0" anchor="ctr"/>
          <a:lstStyle/>
          <a:p>
            <a:pPr indent="0" marL="0">
              <a:buNone/>
            </a:pPr>
            <a:r>
              <a:rPr lang="en-US" sz="1340" b="1" dirty="0">
                <a:solidFill>
                  <a:srgbClr val="F8F7F2"/>
                </a:solidFill>
                <a:latin typeface="Noto Sans CJK TC" pitchFamily="34" charset="0"/>
                <a:ea typeface="Noto Sans CJK TC" pitchFamily="34" charset="-122"/>
                <a:cs typeface="Noto Sans CJK TC" pitchFamily="34" charset="-120"/>
              </a:rPr>
              <a:t>Why does people call him The King?</a:t>
            </a:r>
            <a:endParaRPr lang="en-US" sz="1340" dirty="0"/>
          </a:p>
        </p:txBody>
      </p:sp>
      <p:sp>
        <p:nvSpPr>
          <p:cNvPr id="36" name="Text 34"/>
          <p:cNvSpPr/>
          <p:nvPr/>
        </p:nvSpPr>
        <p:spPr>
          <a:xfrm>
            <a:off x="10661904" y="5065776"/>
            <a:ext cx="667512" cy="329184"/>
          </a:xfrm>
          <a:prstGeom prst="rect">
            <a:avLst/>
          </a:prstGeom>
          <a:noFill/>
          <a:ln/>
        </p:spPr>
        <p:txBody>
          <a:bodyPr wrap="square" lIns="0" tIns="0" rIns="0" bIns="0" rtlCol="0" anchor="ctr"/>
          <a:lstStyle/>
          <a:p>
            <a:pPr algn="ctr" indent="0" marL="0">
              <a:buNone/>
            </a:pPr>
            <a:r>
              <a:rPr lang="en-US" sz="950" b="1" dirty="0">
                <a:solidFill>
                  <a:srgbClr val="B7B6C2"/>
                </a:solidFill>
                <a:latin typeface="Noto Sans CJK TC" pitchFamily="34" charset="0"/>
                <a:ea typeface="Noto Sans CJK TC" pitchFamily="34" charset="-122"/>
                <a:cs typeface="Noto Sans CJK TC" pitchFamily="34" charset="-120"/>
              </a:rPr>
              <a:t>KING / NOT</a:t>
            </a:r>
            <a:endParaRPr lang="en-US" sz="950" dirty="0"/>
          </a:p>
        </p:txBody>
      </p:sp>
      <p:sp>
        <p:nvSpPr>
          <p:cNvPr id="37" name="Text 35"/>
          <p:cNvSpPr/>
          <p:nvPr/>
        </p:nvSpPr>
        <p:spPr>
          <a:xfrm>
            <a:off x="749808" y="6071616"/>
            <a:ext cx="10698480" cy="256032"/>
          </a:xfrm>
          <a:prstGeom prst="rect">
            <a:avLst/>
          </a:prstGeom>
          <a:noFill/>
          <a:ln/>
        </p:spPr>
        <p:txBody>
          <a:bodyPr wrap="square" lIns="0" tIns="0" rIns="0" bIns="0" rtlCol="0" anchor="ctr"/>
          <a:lstStyle/>
          <a:p>
            <a:pPr indent="0" marL="0">
              <a:buNone/>
            </a:pPr>
            <a:r>
              <a:rPr lang="en-US" sz="1240" b="1" dirty="0">
                <a:solidFill>
                  <a:srgbClr val="F7D774"/>
                </a:solidFill>
                <a:latin typeface="Noto Sans CJK TC" pitchFamily="34" charset="0"/>
                <a:ea typeface="Noto Sans CJK TC" pitchFamily="34" charset="-122"/>
                <a:cs typeface="Noto Sans CJK TC" pitchFamily="34" charset="-120"/>
              </a:rPr>
              <a:t>Bonus: Can you explain WHY it is wrong — in Chinese or English?</a:t>
            </a:r>
            <a:endParaRPr lang="en-US" sz="1240" dirty="0"/>
          </a:p>
        </p:txBody>
      </p:sp>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93192"/>
            <a:ext cx="4389120" cy="228600"/>
          </a:xfrm>
          <a:prstGeom prst="rect">
            <a:avLst/>
          </a:prstGeom>
          <a:noFill/>
          <a:ln/>
        </p:spPr>
        <p:txBody>
          <a:bodyPr wrap="square" lIns="0" tIns="0" rIns="0" bIns="0" rtlCol="0" anchor="ctr"/>
          <a:lstStyle/>
          <a:p>
            <a:pPr indent="0" marL="0">
              <a:buNone/>
            </a:pPr>
            <a:r>
              <a:rPr lang="en-US" sz="1000" b="1" spc="150" kern="0" dirty="0">
                <a:solidFill>
                  <a:srgbClr val="FDB927"/>
                </a:solidFill>
                <a:latin typeface="Noto Sans CJK TC" pitchFamily="34" charset="0"/>
                <a:ea typeface="Noto Sans CJK TC" pitchFamily="34" charset="-122"/>
                <a:cs typeface="Noto Sans CJK TC" pitchFamily="34" charset="-120"/>
              </a:rPr>
              <a:t>13 · FINISH</a:t>
            </a:r>
            <a:endParaRPr lang="en-US" sz="1000" dirty="0"/>
          </a:p>
        </p:txBody>
      </p:sp>
      <p:sp>
        <p:nvSpPr>
          <p:cNvPr id="3" name="Text 1"/>
          <p:cNvSpPr/>
          <p:nvPr/>
        </p:nvSpPr>
        <p:spPr>
          <a:xfrm>
            <a:off x="566928" y="658368"/>
            <a:ext cx="10972800" cy="475488"/>
          </a:xfrm>
          <a:prstGeom prst="rect">
            <a:avLst/>
          </a:prstGeom>
          <a:noFill/>
          <a:ln/>
        </p:spPr>
        <p:txBody>
          <a:bodyPr wrap="square" lIns="0" tIns="0" rIns="0" bIns="0" rtlCol="0" anchor="ctr"/>
          <a:lstStyle/>
          <a:p>
            <a:pPr indent="0" marL="0">
              <a:buNone/>
            </a:pPr>
            <a:r>
              <a:rPr lang="en-US" sz="2700" b="1" dirty="0">
                <a:solidFill>
                  <a:srgbClr val="F8F7F2"/>
                </a:solidFill>
                <a:latin typeface="Noto Sans CJK TC" pitchFamily="34" charset="0"/>
                <a:ea typeface="Noto Sans CJK TC" pitchFamily="34" charset="-122"/>
                <a:cs typeface="Noto Sans CJK TC" pitchFamily="34" charset="-120"/>
              </a:rPr>
              <a:t>Exit Ticket</a:t>
            </a:r>
            <a:endParaRPr lang="en-US" sz="2700" dirty="0"/>
          </a:p>
        </p:txBody>
      </p:sp>
      <p:sp>
        <p:nvSpPr>
          <p:cNvPr id="4" name="Shape 2"/>
          <p:cNvSpPr/>
          <p:nvPr/>
        </p:nvSpPr>
        <p:spPr>
          <a:xfrm>
            <a:off x="658368" y="1271016"/>
            <a:ext cx="6620256" cy="4526280"/>
          </a:xfrm>
          <a:prstGeom prst="roundRect">
            <a:avLst>
              <a:gd name="adj" fmla="val 1616"/>
            </a:avLst>
          </a:prstGeom>
          <a:solidFill>
            <a:srgbClr val="15151D"/>
          </a:solidFill>
          <a:ln w="12700">
            <a:solidFill>
              <a:srgbClr val="272733"/>
            </a:solidFill>
            <a:prstDash val="solid"/>
          </a:ln>
        </p:spPr>
      </p:sp>
      <p:sp>
        <p:nvSpPr>
          <p:cNvPr id="5" name="Text 3"/>
          <p:cNvSpPr/>
          <p:nvPr/>
        </p:nvSpPr>
        <p:spPr>
          <a:xfrm>
            <a:off x="987552" y="1627632"/>
            <a:ext cx="5897880" cy="320040"/>
          </a:xfrm>
          <a:prstGeom prst="rect">
            <a:avLst/>
          </a:prstGeom>
          <a:noFill/>
          <a:ln/>
        </p:spPr>
        <p:txBody>
          <a:bodyPr wrap="square" lIns="0" tIns="0" rIns="0" bIns="0" rtlCol="0" anchor="ctr"/>
          <a:lstStyle/>
          <a:p>
            <a:pPr indent="0" marL="0">
              <a:buNone/>
            </a:pPr>
            <a:r>
              <a:rPr lang="en-US" sz="1500" b="1" dirty="0">
                <a:solidFill>
                  <a:srgbClr val="F8F7F2"/>
                </a:solidFill>
                <a:latin typeface="Noto Sans CJK TC" pitchFamily="34" charset="0"/>
                <a:ea typeface="Noto Sans CJK TC" pitchFamily="34" charset="-122"/>
                <a:cs typeface="Noto Sans CJK TC" pitchFamily="34" charset="-120"/>
              </a:rPr>
              <a:t>1. LeBron ___ from Akron.  (am / is / are)</a:t>
            </a:r>
            <a:endParaRPr lang="en-US" sz="1500" dirty="0"/>
          </a:p>
        </p:txBody>
      </p:sp>
      <p:sp>
        <p:nvSpPr>
          <p:cNvPr id="6" name="Shape 4"/>
          <p:cNvSpPr/>
          <p:nvPr/>
        </p:nvSpPr>
        <p:spPr>
          <a:xfrm>
            <a:off x="1005840" y="2039112"/>
            <a:ext cx="5623560" cy="0"/>
          </a:xfrm>
          <a:prstGeom prst="line">
            <a:avLst/>
          </a:prstGeom>
          <a:noFill/>
          <a:ln w="12700">
            <a:solidFill>
              <a:srgbClr val="3A3A47"/>
            </a:solidFill>
            <a:prstDash val="solid"/>
          </a:ln>
        </p:spPr>
      </p:sp>
      <p:sp>
        <p:nvSpPr>
          <p:cNvPr id="7" name="Text 5"/>
          <p:cNvSpPr/>
          <p:nvPr/>
        </p:nvSpPr>
        <p:spPr>
          <a:xfrm>
            <a:off x="987552" y="2340864"/>
            <a:ext cx="5897880" cy="320040"/>
          </a:xfrm>
          <a:prstGeom prst="rect">
            <a:avLst/>
          </a:prstGeom>
          <a:noFill/>
          <a:ln/>
        </p:spPr>
        <p:txBody>
          <a:bodyPr wrap="square" lIns="0" tIns="0" rIns="0" bIns="0" rtlCol="0" anchor="ctr"/>
          <a:lstStyle/>
          <a:p>
            <a:pPr indent="0" marL="0">
              <a:buNone/>
            </a:pPr>
            <a:r>
              <a:rPr lang="en-US" sz="1500" b="1" dirty="0">
                <a:solidFill>
                  <a:srgbClr val="F8F7F2"/>
                </a:solidFill>
                <a:latin typeface="Noto Sans CJK TC" pitchFamily="34" charset="0"/>
                <a:ea typeface="Noto Sans CJK TC" pitchFamily="34" charset="-122"/>
                <a:cs typeface="Noto Sans CJK TC" pitchFamily="34" charset="-120"/>
              </a:rPr>
              <a:t>2. He ___ basketball.  (play / plays)</a:t>
            </a:r>
            <a:endParaRPr lang="en-US" sz="1500" dirty="0"/>
          </a:p>
        </p:txBody>
      </p:sp>
      <p:sp>
        <p:nvSpPr>
          <p:cNvPr id="8" name="Shape 6"/>
          <p:cNvSpPr/>
          <p:nvPr/>
        </p:nvSpPr>
        <p:spPr>
          <a:xfrm>
            <a:off x="1005840" y="2752344"/>
            <a:ext cx="5623560" cy="0"/>
          </a:xfrm>
          <a:prstGeom prst="line">
            <a:avLst/>
          </a:prstGeom>
          <a:noFill/>
          <a:ln w="12700">
            <a:solidFill>
              <a:srgbClr val="3A3A47"/>
            </a:solidFill>
            <a:prstDash val="solid"/>
          </a:ln>
        </p:spPr>
      </p:sp>
      <p:sp>
        <p:nvSpPr>
          <p:cNvPr id="9" name="Text 7"/>
          <p:cNvSpPr/>
          <p:nvPr/>
        </p:nvSpPr>
        <p:spPr>
          <a:xfrm>
            <a:off x="987552" y="3054096"/>
            <a:ext cx="5897880" cy="320040"/>
          </a:xfrm>
          <a:prstGeom prst="rect">
            <a:avLst/>
          </a:prstGeom>
          <a:noFill/>
          <a:ln/>
        </p:spPr>
        <p:txBody>
          <a:bodyPr wrap="square" lIns="0" tIns="0" rIns="0" bIns="0" rtlCol="0" anchor="ctr"/>
          <a:lstStyle/>
          <a:p>
            <a:pPr indent="0" marL="0">
              <a:buNone/>
            </a:pPr>
            <a:r>
              <a:rPr lang="en-US" sz="1500" b="1" dirty="0">
                <a:solidFill>
                  <a:srgbClr val="F8F7F2"/>
                </a:solidFill>
                <a:latin typeface="Noto Sans CJK TC" pitchFamily="34" charset="0"/>
                <a:ea typeface="Noto Sans CJK TC" pitchFamily="34" charset="-122"/>
                <a:cs typeface="Noto Sans CJK TC" pitchFamily="34" charset="-120"/>
              </a:rPr>
              <a:t>3. Does he ___ every day?  (practice / practices)</a:t>
            </a:r>
            <a:endParaRPr lang="en-US" sz="1500" dirty="0"/>
          </a:p>
        </p:txBody>
      </p:sp>
      <p:sp>
        <p:nvSpPr>
          <p:cNvPr id="10" name="Shape 8"/>
          <p:cNvSpPr/>
          <p:nvPr/>
        </p:nvSpPr>
        <p:spPr>
          <a:xfrm>
            <a:off x="1005840" y="3465576"/>
            <a:ext cx="5623560" cy="0"/>
          </a:xfrm>
          <a:prstGeom prst="line">
            <a:avLst/>
          </a:prstGeom>
          <a:noFill/>
          <a:ln w="12700">
            <a:solidFill>
              <a:srgbClr val="3A3A47"/>
            </a:solidFill>
            <a:prstDash val="solid"/>
          </a:ln>
        </p:spPr>
      </p:sp>
      <p:sp>
        <p:nvSpPr>
          <p:cNvPr id="11" name="Text 9"/>
          <p:cNvSpPr/>
          <p:nvPr/>
        </p:nvSpPr>
        <p:spPr>
          <a:xfrm>
            <a:off x="987552" y="3767328"/>
            <a:ext cx="5897880" cy="320040"/>
          </a:xfrm>
          <a:prstGeom prst="rect">
            <a:avLst/>
          </a:prstGeom>
          <a:noFill/>
          <a:ln/>
        </p:spPr>
        <p:txBody>
          <a:bodyPr wrap="square" lIns="0" tIns="0" rIns="0" bIns="0" rtlCol="0" anchor="ctr"/>
          <a:lstStyle/>
          <a:p>
            <a:pPr indent="0" marL="0">
              <a:buNone/>
            </a:pPr>
            <a:r>
              <a:rPr lang="en-US" sz="1500" dirty="0">
                <a:solidFill>
                  <a:srgbClr val="F8F7F2"/>
                </a:solidFill>
                <a:latin typeface="Noto Sans CJK TC" pitchFamily="34" charset="0"/>
                <a:ea typeface="Noto Sans CJK TC" pitchFamily="34" charset="-122"/>
                <a:cs typeface="Noto Sans CJK TC" pitchFamily="34" charset="-120"/>
              </a:rPr>
              <a:t>4. Write ONE sentence with “leader”.</a:t>
            </a:r>
            <a:endParaRPr lang="en-US" sz="1500" dirty="0"/>
          </a:p>
        </p:txBody>
      </p:sp>
      <p:sp>
        <p:nvSpPr>
          <p:cNvPr id="12" name="Shape 10"/>
          <p:cNvSpPr/>
          <p:nvPr/>
        </p:nvSpPr>
        <p:spPr>
          <a:xfrm>
            <a:off x="1005840" y="4178808"/>
            <a:ext cx="5623560" cy="0"/>
          </a:xfrm>
          <a:prstGeom prst="line">
            <a:avLst/>
          </a:prstGeom>
          <a:noFill/>
          <a:ln w="12700">
            <a:solidFill>
              <a:srgbClr val="3A3A47"/>
            </a:solidFill>
            <a:prstDash val="solid"/>
          </a:ln>
        </p:spPr>
      </p:sp>
      <p:sp>
        <p:nvSpPr>
          <p:cNvPr id="13" name="Text 11"/>
          <p:cNvSpPr/>
          <p:nvPr/>
        </p:nvSpPr>
        <p:spPr>
          <a:xfrm>
            <a:off x="987552" y="4480560"/>
            <a:ext cx="5897880" cy="320040"/>
          </a:xfrm>
          <a:prstGeom prst="rect">
            <a:avLst/>
          </a:prstGeom>
          <a:noFill/>
          <a:ln/>
        </p:spPr>
        <p:txBody>
          <a:bodyPr wrap="square" lIns="0" tIns="0" rIns="0" bIns="0" rtlCol="0" anchor="ctr"/>
          <a:lstStyle/>
          <a:p>
            <a:pPr indent="0" marL="0">
              <a:buNone/>
            </a:pPr>
            <a:r>
              <a:rPr lang="en-US" sz="1500" dirty="0">
                <a:solidFill>
                  <a:srgbClr val="F8F7F2"/>
                </a:solidFill>
                <a:latin typeface="Noto Sans CJK TC" pitchFamily="34" charset="0"/>
                <a:ea typeface="Noto Sans CJK TC" pitchFamily="34" charset="-122"/>
                <a:cs typeface="Noto Sans CJK TC" pitchFamily="34" charset="-120"/>
              </a:rPr>
              <a:t>5. What is one thing you learned about LeBron?</a:t>
            </a:r>
            <a:endParaRPr lang="en-US" sz="1500" dirty="0"/>
          </a:p>
        </p:txBody>
      </p:sp>
      <p:sp>
        <p:nvSpPr>
          <p:cNvPr id="14" name="Shape 12"/>
          <p:cNvSpPr/>
          <p:nvPr/>
        </p:nvSpPr>
        <p:spPr>
          <a:xfrm>
            <a:off x="1005840" y="4892040"/>
            <a:ext cx="5623560" cy="0"/>
          </a:xfrm>
          <a:prstGeom prst="line">
            <a:avLst/>
          </a:prstGeom>
          <a:noFill/>
          <a:ln w="12700">
            <a:solidFill>
              <a:srgbClr val="3A3A47"/>
            </a:solidFill>
            <a:prstDash val="solid"/>
          </a:ln>
        </p:spPr>
      </p:sp>
      <p:sp>
        <p:nvSpPr>
          <p:cNvPr id="15" name="Shape 13"/>
          <p:cNvSpPr/>
          <p:nvPr/>
        </p:nvSpPr>
        <p:spPr>
          <a:xfrm>
            <a:off x="7571232" y="1271016"/>
            <a:ext cx="3968496" cy="4526280"/>
          </a:xfrm>
          <a:prstGeom prst="roundRect">
            <a:avLst>
              <a:gd name="adj" fmla="val 1843"/>
            </a:avLst>
          </a:prstGeom>
          <a:solidFill>
            <a:srgbClr val="2A184A"/>
          </a:solidFill>
          <a:ln w="12700">
            <a:solidFill>
              <a:srgbClr val="552583"/>
            </a:solidFill>
            <a:prstDash val="solid"/>
          </a:ln>
        </p:spPr>
      </p:sp>
      <p:sp>
        <p:nvSpPr>
          <p:cNvPr id="16" name="Text 14"/>
          <p:cNvSpPr/>
          <p:nvPr/>
        </p:nvSpPr>
        <p:spPr>
          <a:xfrm>
            <a:off x="7909560" y="1609344"/>
            <a:ext cx="3246120" cy="329184"/>
          </a:xfrm>
          <a:prstGeom prst="rect">
            <a:avLst/>
          </a:prstGeom>
          <a:noFill/>
          <a:ln/>
        </p:spPr>
        <p:txBody>
          <a:bodyPr wrap="square" lIns="0" tIns="0" rIns="0" bIns="0" rtlCol="0" anchor="ctr"/>
          <a:lstStyle/>
          <a:p>
            <a:pPr algn="ctr" indent="0" marL="0">
              <a:buNone/>
            </a:pPr>
            <a:r>
              <a:rPr lang="en-US" sz="1700" b="1" dirty="0">
                <a:solidFill>
                  <a:srgbClr val="FDB927"/>
                </a:solidFill>
                <a:latin typeface="Noto Sans CJK TC" pitchFamily="34" charset="0"/>
                <a:ea typeface="Noto Sans CJK TC" pitchFamily="34" charset="-122"/>
                <a:cs typeface="Noto Sans CJK TC" pitchFamily="34" charset="-120"/>
              </a:rPr>
              <a:t>HOMEWORK</a:t>
            </a:r>
            <a:endParaRPr lang="en-US" sz="1700" dirty="0"/>
          </a:p>
        </p:txBody>
      </p:sp>
      <p:sp>
        <p:nvSpPr>
          <p:cNvPr id="17" name="Text 15"/>
          <p:cNvSpPr/>
          <p:nvPr/>
        </p:nvSpPr>
        <p:spPr>
          <a:xfrm>
            <a:off x="7882128" y="2084832"/>
            <a:ext cx="3310128" cy="365760"/>
          </a:xfrm>
          <a:prstGeom prst="rect">
            <a:avLst/>
          </a:prstGeom>
          <a:noFill/>
          <a:ln/>
        </p:spPr>
        <p:txBody>
          <a:bodyPr wrap="square" lIns="0" tIns="0" rIns="0" bIns="0" rtlCol="0" anchor="ctr"/>
          <a:lstStyle/>
          <a:p>
            <a:pPr algn="ctr" indent="0" marL="0">
              <a:buNone/>
            </a:pPr>
            <a:r>
              <a:rPr lang="en-US" sz="2200" b="1" dirty="0">
                <a:solidFill>
                  <a:srgbClr val="F8F7F2"/>
                </a:solidFill>
                <a:latin typeface="Noto Sans CJK TC" pitchFamily="34" charset="0"/>
                <a:ea typeface="Noto Sans CJK TC" pitchFamily="34" charset="-122"/>
                <a:cs typeface="Noto Sans CJK TC" pitchFamily="34" charset="-120"/>
              </a:rPr>
              <a:t>“MY KING” — 60 sec</a:t>
            </a:r>
            <a:endParaRPr lang="en-US" sz="2200" dirty="0"/>
          </a:p>
        </p:txBody>
      </p:sp>
      <p:sp>
        <p:nvSpPr>
          <p:cNvPr id="18" name="Text 16"/>
          <p:cNvSpPr/>
          <p:nvPr/>
        </p:nvSpPr>
        <p:spPr>
          <a:xfrm>
            <a:off x="8046720" y="2706624"/>
            <a:ext cx="3017520" cy="2487168"/>
          </a:xfrm>
          <a:prstGeom prst="rect">
            <a:avLst/>
          </a:prstGeom>
          <a:noFill/>
          <a:ln/>
        </p:spPr>
        <p:txBody>
          <a:bodyPr wrap="square" lIns="254" tIns="254" rIns="254" bIns="254" rtlCol="0" anchor="ctr">
            <a:normAutofit/>
          </a:bodyPr>
          <a:lstStyle/>
          <a:p>
            <a:pPr indent="0" marL="0">
              <a:buNone/>
            </a:pPr>
            <a:r>
              <a:rPr lang="en-US" sz="1220" dirty="0">
                <a:solidFill>
                  <a:srgbClr val="F8F7F2"/>
                </a:solidFill>
                <a:latin typeface="Noto Sans CJK TC" pitchFamily="34" charset="0"/>
                <a:ea typeface="Noto Sans CJK TC" pitchFamily="34" charset="-122"/>
                <a:cs typeface="Noto Sans CJK TC" pitchFamily="34" charset="-120"/>
              </a:rPr>
              <a:t>Choose ONE person you like:</a:t>
            </a:r>
            <a:endParaRPr lang="en-US" sz="1220" dirty="0"/>
          </a:p>
          <a:p>
            <a:pPr indent="0" marL="0">
              <a:buNone/>
            </a:pPr>
            <a:endParaRPr lang="en-US" sz="1220" dirty="0"/>
          </a:p>
          <a:p>
            <a:pPr indent="0" marL="0">
              <a:buNone/>
            </a:pPr>
            <a:r>
              <a:rPr lang="en-US" sz="1220" dirty="0">
                <a:solidFill>
                  <a:srgbClr val="F8F7F2"/>
                </a:solidFill>
                <a:latin typeface="Noto Sans CJK TC" pitchFamily="34" charset="0"/>
                <a:ea typeface="Noto Sans CJK TC" pitchFamily="34" charset="-122"/>
                <a:cs typeface="Noto Sans CJK TC" pitchFamily="34" charset="-120"/>
              </a:rPr>
              <a:t>🏀 athlete   🚲 cyclist</a:t>
            </a:r>
            <a:endParaRPr lang="en-US" sz="1220" dirty="0"/>
          </a:p>
          <a:p>
            <a:pPr indent="0" marL="0">
              <a:buNone/>
            </a:pPr>
            <a:r>
              <a:rPr lang="en-US" sz="1220" dirty="0">
                <a:solidFill>
                  <a:srgbClr val="F8F7F2"/>
                </a:solidFill>
                <a:latin typeface="Noto Sans CJK TC" pitchFamily="34" charset="0"/>
                <a:ea typeface="Noto Sans CJK TC" pitchFamily="34" charset="-122"/>
                <a:cs typeface="Noto Sans CJK TC" pitchFamily="34" charset="-120"/>
              </a:rPr>
              <a:t>🎬 actor / character   🎵 singer</a:t>
            </a:r>
            <a:endParaRPr lang="en-US" sz="1220" dirty="0"/>
          </a:p>
          <a:p>
            <a:pPr indent="0" marL="0">
              <a:buNone/>
            </a:pPr>
            <a:endParaRPr lang="en-US" sz="1220" dirty="0"/>
          </a:p>
          <a:p>
            <a:pPr indent="0" marL="0">
              <a:buNone/>
            </a:pPr>
            <a:r>
              <a:rPr lang="en-US" sz="1220" dirty="0">
                <a:solidFill>
                  <a:srgbClr val="F8F7F2"/>
                </a:solidFill>
                <a:latin typeface="Noto Sans CJK TC" pitchFamily="34" charset="0"/>
                <a:ea typeface="Noto Sans CJK TC" pitchFamily="34" charset="-122"/>
                <a:cs typeface="Noto Sans CJK TC" pitchFamily="34" charset="-120"/>
              </a:rPr>
              <a:t>Use 5 sentences:</a:t>
            </a:r>
            <a:endParaRPr lang="en-US" sz="1220" dirty="0"/>
          </a:p>
          <a:p>
            <a:pPr indent="0" marL="0">
              <a:buNone/>
            </a:pPr>
            <a:r>
              <a:rPr lang="en-US" sz="1220" dirty="0">
                <a:solidFill>
                  <a:srgbClr val="F8F7F2"/>
                </a:solidFill>
                <a:latin typeface="Noto Sans CJK TC" pitchFamily="34" charset="0"/>
                <a:ea typeface="Noto Sans CJK TC" pitchFamily="34" charset="-122"/>
                <a:cs typeface="Noto Sans CJK TC" pitchFamily="34" charset="-120"/>
              </a:rPr>
              <a:t>• He / She is …</a:t>
            </a:r>
            <a:endParaRPr lang="en-US" sz="1220" dirty="0"/>
          </a:p>
          <a:p>
            <a:pPr indent="0" marL="0">
              <a:buNone/>
            </a:pPr>
            <a:r>
              <a:rPr lang="en-US" sz="1220" dirty="0">
                <a:solidFill>
                  <a:srgbClr val="F8F7F2"/>
                </a:solidFill>
                <a:latin typeface="Noto Sans CJK TC" pitchFamily="34" charset="0"/>
                <a:ea typeface="Noto Sans CJK TC" pitchFamily="34" charset="-122"/>
                <a:cs typeface="Noto Sans CJK TC" pitchFamily="34" charset="-120"/>
              </a:rPr>
              <a:t>• He / She is from …</a:t>
            </a:r>
            <a:endParaRPr lang="en-US" sz="1220" dirty="0"/>
          </a:p>
          <a:p>
            <a:pPr indent="0" marL="0">
              <a:buNone/>
            </a:pPr>
            <a:r>
              <a:rPr lang="en-US" sz="1220" dirty="0">
                <a:solidFill>
                  <a:srgbClr val="F8F7F2"/>
                </a:solidFill>
                <a:latin typeface="Noto Sans CJK TC" pitchFamily="34" charset="0"/>
                <a:ea typeface="Noto Sans CJK TC" pitchFamily="34" charset="-122"/>
                <a:cs typeface="Noto Sans CJK TC" pitchFamily="34" charset="-120"/>
              </a:rPr>
              <a:t>• He / She likes …</a:t>
            </a:r>
            <a:endParaRPr lang="en-US" sz="1220" dirty="0"/>
          </a:p>
          <a:p>
            <a:pPr indent="0" marL="0">
              <a:buNone/>
            </a:pPr>
            <a:r>
              <a:rPr lang="en-US" sz="1220" dirty="0">
                <a:solidFill>
                  <a:srgbClr val="F8F7F2"/>
                </a:solidFill>
                <a:latin typeface="Noto Sans CJK TC" pitchFamily="34" charset="0"/>
                <a:ea typeface="Noto Sans CJK TC" pitchFamily="34" charset="-122"/>
                <a:cs typeface="Noto Sans CJK TC" pitchFamily="34" charset="-120"/>
              </a:rPr>
              <a:t>• He / She does …</a:t>
            </a:r>
            <a:endParaRPr lang="en-US" sz="1220" dirty="0"/>
          </a:p>
          <a:p>
            <a:pPr indent="0" marL="0">
              <a:buNone/>
            </a:pPr>
            <a:r>
              <a:rPr lang="en-US" sz="1220" dirty="0">
                <a:solidFill>
                  <a:srgbClr val="F8F7F2"/>
                </a:solidFill>
                <a:latin typeface="Noto Sans CJK TC" pitchFamily="34" charset="0"/>
                <a:ea typeface="Noto Sans CJK TC" pitchFamily="34" charset="-122"/>
                <a:cs typeface="Noto Sans CJK TC" pitchFamily="34" charset="-120"/>
              </a:rPr>
              <a:t>• I like him / her because …</a:t>
            </a:r>
            <a:endParaRPr lang="en-US" sz="1220" dirty="0"/>
          </a:p>
        </p:txBody>
      </p:sp>
      <p:sp>
        <p:nvSpPr>
          <p:cNvPr id="19" name="Text 17"/>
          <p:cNvSpPr/>
          <p:nvPr/>
        </p:nvSpPr>
        <p:spPr>
          <a:xfrm>
            <a:off x="7946136" y="5367528"/>
            <a:ext cx="3218688" cy="320040"/>
          </a:xfrm>
          <a:prstGeom prst="rect">
            <a:avLst/>
          </a:prstGeom>
          <a:noFill/>
          <a:ln/>
        </p:spPr>
        <p:txBody>
          <a:bodyPr wrap="square" lIns="0" tIns="0" rIns="0" bIns="0" rtlCol="0" anchor="ctr"/>
          <a:lstStyle/>
          <a:p>
            <a:pPr algn="ctr" indent="0" marL="0">
              <a:buNone/>
            </a:pPr>
            <a:r>
              <a:rPr lang="en-US" sz="1050" dirty="0">
                <a:solidFill>
                  <a:srgbClr val="F7D774"/>
                </a:solidFill>
                <a:latin typeface="Noto Sans CJK TC" pitchFamily="34" charset="0"/>
                <a:ea typeface="Noto Sans CJK TC" pitchFamily="34" charset="-122"/>
                <a:cs typeface="Noto Sans CJK TC" pitchFamily="34" charset="-120"/>
              </a:rPr>
              <a:t>Next lesson: turn your “My King” into a short reading passage.</a:t>
            </a:r>
            <a:endParaRPr lang="en-US" sz="1050" dirty="0"/>
          </a:p>
        </p:txBody>
      </p:sp>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93192"/>
            <a:ext cx="4389120" cy="228600"/>
          </a:xfrm>
          <a:prstGeom prst="rect">
            <a:avLst/>
          </a:prstGeom>
          <a:noFill/>
          <a:ln/>
        </p:spPr>
        <p:txBody>
          <a:bodyPr wrap="square" lIns="0" tIns="0" rIns="0" bIns="0" rtlCol="0" anchor="ctr"/>
          <a:lstStyle/>
          <a:p>
            <a:pPr indent="0" marL="0">
              <a:buNone/>
            </a:pPr>
            <a:r>
              <a:rPr lang="en-US" sz="1000" b="1" spc="150" kern="0" dirty="0">
                <a:solidFill>
                  <a:srgbClr val="FDB927"/>
                </a:solidFill>
                <a:latin typeface="Noto Sans CJK TC" pitchFamily="34" charset="0"/>
                <a:ea typeface="Noto Sans CJK TC" pitchFamily="34" charset="-122"/>
                <a:cs typeface="Noto Sans CJK TC" pitchFamily="34" charset="-120"/>
              </a:rPr>
              <a:t>APPENDIX</a:t>
            </a:r>
            <a:endParaRPr lang="en-US" sz="1000" dirty="0"/>
          </a:p>
        </p:txBody>
      </p:sp>
      <p:sp>
        <p:nvSpPr>
          <p:cNvPr id="3" name="Text 1"/>
          <p:cNvSpPr/>
          <p:nvPr/>
        </p:nvSpPr>
        <p:spPr>
          <a:xfrm>
            <a:off x="566928" y="658368"/>
            <a:ext cx="10972800" cy="475488"/>
          </a:xfrm>
          <a:prstGeom prst="rect">
            <a:avLst/>
          </a:prstGeom>
          <a:noFill/>
          <a:ln/>
        </p:spPr>
        <p:txBody>
          <a:bodyPr wrap="square" lIns="0" tIns="0" rIns="0" bIns="0" rtlCol="0" anchor="ctr"/>
          <a:lstStyle/>
          <a:p>
            <a:pPr indent="0" marL="0">
              <a:buNone/>
            </a:pPr>
            <a:r>
              <a:rPr lang="en-US" sz="2700" b="1" dirty="0">
                <a:solidFill>
                  <a:srgbClr val="F8F7F2"/>
                </a:solidFill>
                <a:latin typeface="Noto Sans CJK TC" pitchFamily="34" charset="0"/>
                <a:ea typeface="Noto Sans CJK TC" pitchFamily="34" charset="-122"/>
                <a:cs typeface="Noto Sans CJK TC" pitchFamily="34" charset="-120"/>
              </a:rPr>
              <a:t>Teacher Answer Key</a:t>
            </a:r>
            <a:endParaRPr lang="en-US" sz="2700" dirty="0"/>
          </a:p>
        </p:txBody>
      </p:sp>
      <p:sp>
        <p:nvSpPr>
          <p:cNvPr id="4" name="Shape 2"/>
          <p:cNvSpPr/>
          <p:nvPr/>
        </p:nvSpPr>
        <p:spPr>
          <a:xfrm>
            <a:off x="9674352" y="566928"/>
            <a:ext cx="1719072" cy="310896"/>
          </a:xfrm>
          <a:prstGeom prst="roundRect">
            <a:avLst>
              <a:gd name="adj" fmla="val 17647"/>
            </a:avLst>
          </a:prstGeom>
          <a:solidFill>
            <a:srgbClr val="7A1D1D"/>
          </a:solidFill>
          <a:ln w="12700">
            <a:solidFill>
              <a:srgbClr val="7A1D1D"/>
            </a:solidFill>
            <a:prstDash val="solid"/>
          </a:ln>
        </p:spPr>
      </p:sp>
      <p:sp>
        <p:nvSpPr>
          <p:cNvPr id="5" name="Text 3"/>
          <p:cNvSpPr/>
          <p:nvPr/>
        </p:nvSpPr>
        <p:spPr>
          <a:xfrm>
            <a:off x="9747504" y="621792"/>
            <a:ext cx="1572768" cy="164592"/>
          </a:xfrm>
          <a:prstGeom prst="rect">
            <a:avLst/>
          </a:prstGeom>
          <a:noFill/>
          <a:ln/>
        </p:spPr>
        <p:txBody>
          <a:bodyPr wrap="square" lIns="0" tIns="0" rIns="0" bIns="0" rtlCol="0" anchor="ctr"/>
          <a:lstStyle/>
          <a:p>
            <a:pPr algn="ctr" indent="0" marL="0">
              <a:buNone/>
            </a:pPr>
            <a:r>
              <a:rPr lang="en-US" sz="1000" b="1" dirty="0">
                <a:solidFill>
                  <a:srgbClr val="FFFFFF"/>
                </a:solidFill>
                <a:latin typeface="Noto Sans CJK TC" pitchFamily="34" charset="0"/>
                <a:ea typeface="Noto Sans CJK TC" pitchFamily="34" charset="-122"/>
                <a:cs typeface="Noto Sans CJK TC" pitchFamily="34" charset="-120"/>
              </a:rPr>
              <a:t>TEACHER ONLY</a:t>
            </a:r>
            <a:endParaRPr lang="en-US" sz="1000" dirty="0"/>
          </a:p>
        </p:txBody>
      </p:sp>
      <p:sp>
        <p:nvSpPr>
          <p:cNvPr id="6" name="Shape 4"/>
          <p:cNvSpPr/>
          <p:nvPr/>
        </p:nvSpPr>
        <p:spPr>
          <a:xfrm>
            <a:off x="713232" y="1417320"/>
            <a:ext cx="5193792" cy="1874520"/>
          </a:xfrm>
          <a:prstGeom prst="roundRect">
            <a:avLst>
              <a:gd name="adj" fmla="val 3902"/>
            </a:avLst>
          </a:prstGeom>
          <a:solidFill>
            <a:srgbClr val="17171F"/>
          </a:solidFill>
          <a:ln w="12700">
            <a:solidFill>
              <a:srgbClr val="272733"/>
            </a:solidFill>
            <a:prstDash val="solid"/>
          </a:ln>
        </p:spPr>
      </p:sp>
      <p:sp>
        <p:nvSpPr>
          <p:cNvPr id="7" name="Text 5"/>
          <p:cNvSpPr/>
          <p:nvPr/>
        </p:nvSpPr>
        <p:spPr>
          <a:xfrm>
            <a:off x="941832" y="1618488"/>
            <a:ext cx="2194560" cy="274320"/>
          </a:xfrm>
          <a:prstGeom prst="rect">
            <a:avLst/>
          </a:prstGeom>
          <a:noFill/>
          <a:ln/>
        </p:spPr>
        <p:txBody>
          <a:bodyPr wrap="square" lIns="0" tIns="0" rIns="0" bIns="0" rtlCol="0" anchor="ctr"/>
          <a:lstStyle/>
          <a:p>
            <a:pPr indent="0" marL="0">
              <a:buNone/>
            </a:pPr>
            <a:r>
              <a:rPr lang="en-US" sz="1400" b="1" dirty="0">
                <a:solidFill>
                  <a:srgbClr val="FDB927"/>
                </a:solidFill>
                <a:latin typeface="Noto Sans CJK TC" pitchFamily="34" charset="0"/>
                <a:ea typeface="Noto Sans CJK TC" pitchFamily="34" charset="-122"/>
                <a:cs typeface="Noto Sans CJK TC" pitchFamily="34" charset="-120"/>
              </a:rPr>
              <a:t>Warm-up</a:t>
            </a:r>
            <a:endParaRPr lang="en-US" sz="1400" dirty="0"/>
          </a:p>
        </p:txBody>
      </p:sp>
      <p:sp>
        <p:nvSpPr>
          <p:cNvPr id="8" name="Text 6"/>
          <p:cNvSpPr/>
          <p:nvPr/>
        </p:nvSpPr>
        <p:spPr>
          <a:xfrm>
            <a:off x="960120" y="2029968"/>
            <a:ext cx="4626864" cy="1024128"/>
          </a:xfrm>
          <a:prstGeom prst="rect">
            <a:avLst/>
          </a:prstGeom>
          <a:noFill/>
          <a:ln/>
        </p:spPr>
        <p:txBody>
          <a:bodyPr wrap="square" lIns="254" tIns="254" rIns="254" bIns="254" rtlCol="0" anchor="ctr"/>
          <a:lstStyle/>
          <a:p>
            <a:pPr indent="0" marL="0">
              <a:buNone/>
            </a:pPr>
            <a:r>
              <a:rPr lang="en-US" sz="1300" dirty="0">
                <a:solidFill>
                  <a:srgbClr val="F8F7F2"/>
                </a:solidFill>
                <a:latin typeface="Noto Sans CJK TC" pitchFamily="34" charset="0"/>
                <a:ea typeface="Noto Sans CJK TC" pitchFamily="34" charset="-122"/>
                <a:cs typeface="Noto Sans CJK TC" pitchFamily="34" charset="-120"/>
              </a:rPr>
              <a:t>1 B (Akron)</a:t>
            </a:r>
            <a:endParaRPr lang="en-US" sz="1300" dirty="0"/>
          </a:p>
          <a:p>
            <a:pPr indent="0" marL="0">
              <a:buNone/>
            </a:pPr>
            <a:r>
              <a:rPr lang="en-US" sz="1300" dirty="0">
                <a:solidFill>
                  <a:srgbClr val="F8F7F2"/>
                </a:solidFill>
                <a:latin typeface="Noto Sans CJK TC" pitchFamily="34" charset="0"/>
                <a:ea typeface="Noto Sans CJK TC" pitchFamily="34" charset="-122"/>
                <a:cs typeface="Noto Sans CJK TC" pitchFamily="34" charset="-120"/>
              </a:rPr>
              <a:t>2 C (6 and 23)</a:t>
            </a:r>
            <a:endParaRPr lang="en-US" sz="1300" dirty="0"/>
          </a:p>
          <a:p>
            <a:pPr indent="0" marL="0">
              <a:buNone/>
            </a:pPr>
            <a:r>
              <a:rPr lang="en-US" sz="1300" dirty="0">
                <a:solidFill>
                  <a:srgbClr val="F8F7F2"/>
                </a:solidFill>
                <a:latin typeface="Noto Sans CJK TC" pitchFamily="34" charset="0"/>
                <a:ea typeface="Noto Sans CJK TC" pitchFamily="34" charset="-122"/>
                <a:cs typeface="Noto Sans CJK TC" pitchFamily="34" charset="-120"/>
              </a:rPr>
              <a:t>3 B (4 championships)</a:t>
            </a:r>
            <a:endParaRPr lang="en-US" sz="1300" dirty="0"/>
          </a:p>
        </p:txBody>
      </p:sp>
      <p:sp>
        <p:nvSpPr>
          <p:cNvPr id="9" name="Shape 7"/>
          <p:cNvSpPr/>
          <p:nvPr/>
        </p:nvSpPr>
        <p:spPr>
          <a:xfrm>
            <a:off x="6272784" y="1417320"/>
            <a:ext cx="5193792" cy="1874520"/>
          </a:xfrm>
          <a:prstGeom prst="roundRect">
            <a:avLst>
              <a:gd name="adj" fmla="val 3902"/>
            </a:avLst>
          </a:prstGeom>
          <a:solidFill>
            <a:srgbClr val="17171F"/>
          </a:solidFill>
          <a:ln w="12700">
            <a:solidFill>
              <a:srgbClr val="272733"/>
            </a:solidFill>
            <a:prstDash val="solid"/>
          </a:ln>
        </p:spPr>
      </p:sp>
      <p:sp>
        <p:nvSpPr>
          <p:cNvPr id="10" name="Text 8"/>
          <p:cNvSpPr/>
          <p:nvPr/>
        </p:nvSpPr>
        <p:spPr>
          <a:xfrm>
            <a:off x="6501384" y="1618488"/>
            <a:ext cx="2194560" cy="274320"/>
          </a:xfrm>
          <a:prstGeom prst="rect">
            <a:avLst/>
          </a:prstGeom>
          <a:noFill/>
          <a:ln/>
        </p:spPr>
        <p:txBody>
          <a:bodyPr wrap="square" lIns="0" tIns="0" rIns="0" bIns="0" rtlCol="0" anchor="ctr"/>
          <a:lstStyle/>
          <a:p>
            <a:pPr indent="0" marL="0">
              <a:buNone/>
            </a:pPr>
            <a:r>
              <a:rPr lang="en-US" sz="1400" b="1" dirty="0">
                <a:solidFill>
                  <a:srgbClr val="FDB927"/>
                </a:solidFill>
                <a:latin typeface="Noto Sans CJK TC" pitchFamily="34" charset="0"/>
                <a:ea typeface="Noto Sans CJK TC" pitchFamily="34" charset="-122"/>
                <a:cs typeface="Noto Sans CJK TC" pitchFamily="34" charset="-120"/>
              </a:rPr>
              <a:t>BE Quick Check</a:t>
            </a:r>
            <a:endParaRPr lang="en-US" sz="1400" dirty="0"/>
          </a:p>
        </p:txBody>
      </p:sp>
      <p:sp>
        <p:nvSpPr>
          <p:cNvPr id="11" name="Text 9"/>
          <p:cNvSpPr/>
          <p:nvPr/>
        </p:nvSpPr>
        <p:spPr>
          <a:xfrm>
            <a:off x="6519672" y="2029968"/>
            <a:ext cx="4626864" cy="1024128"/>
          </a:xfrm>
          <a:prstGeom prst="rect">
            <a:avLst/>
          </a:prstGeom>
          <a:noFill/>
          <a:ln/>
        </p:spPr>
        <p:txBody>
          <a:bodyPr wrap="square" lIns="254" tIns="254" rIns="254" bIns="254" rtlCol="0" anchor="ctr"/>
          <a:lstStyle/>
          <a:p>
            <a:pPr indent="0" marL="0">
              <a:buNone/>
            </a:pPr>
            <a:r>
              <a:rPr lang="en-US" sz="1300" dirty="0">
                <a:solidFill>
                  <a:srgbClr val="F8F7F2"/>
                </a:solidFill>
                <a:latin typeface="Noto Sans CJK TC" pitchFamily="34" charset="0"/>
                <a:ea typeface="Noto Sans CJK TC" pitchFamily="34" charset="-122"/>
                <a:cs typeface="Noto Sans CJK TC" pitchFamily="34" charset="-120"/>
              </a:rPr>
              <a:t>1 is</a:t>
            </a:r>
            <a:endParaRPr lang="en-US" sz="1300" dirty="0"/>
          </a:p>
          <a:p>
            <a:pPr indent="0" marL="0">
              <a:buNone/>
            </a:pPr>
            <a:r>
              <a:rPr lang="en-US" sz="1300" dirty="0">
                <a:solidFill>
                  <a:srgbClr val="F8F7F2"/>
                </a:solidFill>
                <a:latin typeface="Noto Sans CJK TC" pitchFamily="34" charset="0"/>
                <a:ea typeface="Noto Sans CJK TC" pitchFamily="34" charset="-122"/>
                <a:cs typeface="Noto Sans CJK TC" pitchFamily="34" charset="-120"/>
              </a:rPr>
              <a:t>2 are</a:t>
            </a:r>
            <a:endParaRPr lang="en-US" sz="1300" dirty="0"/>
          </a:p>
          <a:p>
            <a:pPr indent="0" marL="0">
              <a:buNone/>
            </a:pPr>
            <a:r>
              <a:rPr lang="en-US" sz="1300" dirty="0">
                <a:solidFill>
                  <a:srgbClr val="F8F7F2"/>
                </a:solidFill>
                <a:latin typeface="Noto Sans CJK TC" pitchFamily="34" charset="0"/>
                <a:ea typeface="Noto Sans CJK TC" pitchFamily="34" charset="-122"/>
                <a:cs typeface="Noto Sans CJK TC" pitchFamily="34" charset="-120"/>
              </a:rPr>
              <a:t>3 am</a:t>
            </a:r>
            <a:endParaRPr lang="en-US" sz="1300" dirty="0"/>
          </a:p>
          <a:p>
            <a:pPr indent="0" marL="0">
              <a:buNone/>
            </a:pPr>
            <a:r>
              <a:rPr lang="en-US" sz="1300" dirty="0">
                <a:solidFill>
                  <a:srgbClr val="F8F7F2"/>
                </a:solidFill>
                <a:latin typeface="Noto Sans CJK TC" pitchFamily="34" charset="0"/>
                <a:ea typeface="Noto Sans CJK TC" pitchFamily="34" charset="-122"/>
                <a:cs typeface="Noto Sans CJK TC" pitchFamily="34" charset="-120"/>
              </a:rPr>
              <a:t>4 are</a:t>
            </a:r>
            <a:endParaRPr lang="en-US" sz="1300" dirty="0"/>
          </a:p>
        </p:txBody>
      </p:sp>
      <p:sp>
        <p:nvSpPr>
          <p:cNvPr id="12" name="Shape 10"/>
          <p:cNvSpPr/>
          <p:nvPr/>
        </p:nvSpPr>
        <p:spPr>
          <a:xfrm>
            <a:off x="713232" y="3685032"/>
            <a:ext cx="5193792" cy="1874520"/>
          </a:xfrm>
          <a:prstGeom prst="roundRect">
            <a:avLst>
              <a:gd name="adj" fmla="val 3902"/>
            </a:avLst>
          </a:prstGeom>
          <a:solidFill>
            <a:srgbClr val="17171F"/>
          </a:solidFill>
          <a:ln w="12700">
            <a:solidFill>
              <a:srgbClr val="272733"/>
            </a:solidFill>
            <a:prstDash val="solid"/>
          </a:ln>
        </p:spPr>
      </p:sp>
      <p:sp>
        <p:nvSpPr>
          <p:cNvPr id="13" name="Text 11"/>
          <p:cNvSpPr/>
          <p:nvPr/>
        </p:nvSpPr>
        <p:spPr>
          <a:xfrm>
            <a:off x="941832" y="3886200"/>
            <a:ext cx="2194560" cy="274320"/>
          </a:xfrm>
          <a:prstGeom prst="rect">
            <a:avLst/>
          </a:prstGeom>
          <a:noFill/>
          <a:ln/>
        </p:spPr>
        <p:txBody>
          <a:bodyPr wrap="square" lIns="0" tIns="0" rIns="0" bIns="0" rtlCol="0" anchor="ctr"/>
          <a:lstStyle/>
          <a:p>
            <a:pPr indent="0" marL="0">
              <a:buNone/>
            </a:pPr>
            <a:r>
              <a:rPr lang="en-US" sz="1400" b="1" dirty="0">
                <a:solidFill>
                  <a:srgbClr val="FDB927"/>
                </a:solidFill>
                <a:latin typeface="Noto Sans CJK TC" pitchFamily="34" charset="0"/>
                <a:ea typeface="Noto Sans CJK TC" pitchFamily="34" charset="-122"/>
                <a:cs typeface="Noto Sans CJK TC" pitchFamily="34" charset="-120"/>
              </a:rPr>
              <a:t>Reading</a:t>
            </a:r>
            <a:endParaRPr lang="en-US" sz="1400" dirty="0"/>
          </a:p>
        </p:txBody>
      </p:sp>
      <p:sp>
        <p:nvSpPr>
          <p:cNvPr id="14" name="Text 12"/>
          <p:cNvSpPr/>
          <p:nvPr/>
        </p:nvSpPr>
        <p:spPr>
          <a:xfrm>
            <a:off x="960120" y="4297680"/>
            <a:ext cx="4626864" cy="1024128"/>
          </a:xfrm>
          <a:prstGeom prst="rect">
            <a:avLst/>
          </a:prstGeom>
          <a:noFill/>
          <a:ln/>
        </p:spPr>
        <p:txBody>
          <a:bodyPr wrap="square" lIns="254" tIns="254" rIns="254" bIns="254" rtlCol="0" anchor="ctr"/>
          <a:lstStyle/>
          <a:p>
            <a:pPr indent="0" marL="0">
              <a:buNone/>
            </a:pPr>
            <a:r>
              <a:rPr lang="en-US" sz="1300" dirty="0">
                <a:solidFill>
                  <a:srgbClr val="F8F7F2"/>
                </a:solidFill>
                <a:latin typeface="Noto Sans CJK TC" pitchFamily="34" charset="0"/>
                <a:ea typeface="Noto Sans CJK TC" pitchFamily="34" charset="-122"/>
                <a:cs typeface="Noto Sans CJK TC" pitchFamily="34" charset="-120"/>
              </a:rPr>
              <a:t>1 A</a:t>
            </a:r>
            <a:endParaRPr lang="en-US" sz="1300" dirty="0"/>
          </a:p>
          <a:p>
            <a:pPr indent="0" marL="0">
              <a:buNone/>
            </a:pPr>
            <a:r>
              <a:rPr lang="en-US" sz="1300" dirty="0">
                <a:solidFill>
                  <a:srgbClr val="F8F7F2"/>
                </a:solidFill>
                <a:latin typeface="Noto Sans CJK TC" pitchFamily="34" charset="0"/>
                <a:ea typeface="Noto Sans CJK TC" pitchFamily="34" charset="-122"/>
                <a:cs typeface="Noto Sans CJK TC" pitchFamily="34" charset="-120"/>
              </a:rPr>
              <a:t>2 B</a:t>
            </a:r>
            <a:endParaRPr lang="en-US" sz="1300" dirty="0"/>
          </a:p>
          <a:p>
            <a:pPr indent="0" marL="0">
              <a:buNone/>
            </a:pPr>
            <a:r>
              <a:rPr lang="en-US" sz="1300" dirty="0">
                <a:solidFill>
                  <a:srgbClr val="F8F7F2"/>
                </a:solidFill>
                <a:latin typeface="Noto Sans CJK TC" pitchFamily="34" charset="0"/>
                <a:ea typeface="Noto Sans CJK TC" pitchFamily="34" charset="-122"/>
                <a:cs typeface="Noto Sans CJK TC" pitchFamily="34" charset="-120"/>
              </a:rPr>
              <a:t>3 B</a:t>
            </a:r>
            <a:endParaRPr lang="en-US" sz="1300" dirty="0"/>
          </a:p>
          <a:p>
            <a:pPr indent="0" marL="0">
              <a:buNone/>
            </a:pPr>
            <a:r>
              <a:rPr lang="en-US" sz="1300" dirty="0">
                <a:solidFill>
                  <a:srgbClr val="F8F7F2"/>
                </a:solidFill>
                <a:latin typeface="Noto Sans CJK TC" pitchFamily="34" charset="0"/>
                <a:ea typeface="Noto Sans CJK TC" pitchFamily="34" charset="-122"/>
                <a:cs typeface="Noto Sans CJK TC" pitchFamily="34" charset="-120"/>
              </a:rPr>
              <a:t>4 C</a:t>
            </a:r>
            <a:endParaRPr lang="en-US" sz="1300" dirty="0"/>
          </a:p>
        </p:txBody>
      </p:sp>
      <p:sp>
        <p:nvSpPr>
          <p:cNvPr id="15" name="Shape 13"/>
          <p:cNvSpPr/>
          <p:nvPr/>
        </p:nvSpPr>
        <p:spPr>
          <a:xfrm>
            <a:off x="6272784" y="3685032"/>
            <a:ext cx="5193792" cy="1874520"/>
          </a:xfrm>
          <a:prstGeom prst="roundRect">
            <a:avLst>
              <a:gd name="adj" fmla="val 3902"/>
            </a:avLst>
          </a:prstGeom>
          <a:solidFill>
            <a:srgbClr val="2A184A"/>
          </a:solidFill>
          <a:ln w="12700">
            <a:solidFill>
              <a:srgbClr val="272733"/>
            </a:solidFill>
            <a:prstDash val="solid"/>
          </a:ln>
        </p:spPr>
      </p:sp>
      <p:sp>
        <p:nvSpPr>
          <p:cNvPr id="16" name="Text 14"/>
          <p:cNvSpPr/>
          <p:nvPr/>
        </p:nvSpPr>
        <p:spPr>
          <a:xfrm>
            <a:off x="6501384" y="3886200"/>
            <a:ext cx="2194560" cy="274320"/>
          </a:xfrm>
          <a:prstGeom prst="rect">
            <a:avLst/>
          </a:prstGeom>
          <a:noFill/>
          <a:ln/>
        </p:spPr>
        <p:txBody>
          <a:bodyPr wrap="square" lIns="0" tIns="0" rIns="0" bIns="0" rtlCol="0" anchor="ctr"/>
          <a:lstStyle/>
          <a:p>
            <a:pPr indent="0" marL="0">
              <a:buNone/>
            </a:pPr>
            <a:r>
              <a:rPr lang="en-US" sz="1400" b="1" dirty="0">
                <a:solidFill>
                  <a:srgbClr val="FDB927"/>
                </a:solidFill>
                <a:latin typeface="Noto Sans CJK TC" pitchFamily="34" charset="0"/>
                <a:ea typeface="Noto Sans CJK TC" pitchFamily="34" charset="-122"/>
                <a:cs typeface="Noto Sans CJK TC" pitchFamily="34" charset="-120"/>
              </a:rPr>
              <a:t>KING or NOT</a:t>
            </a:r>
            <a:endParaRPr lang="en-US" sz="1400" dirty="0"/>
          </a:p>
        </p:txBody>
      </p:sp>
      <p:sp>
        <p:nvSpPr>
          <p:cNvPr id="17" name="Text 15"/>
          <p:cNvSpPr/>
          <p:nvPr/>
        </p:nvSpPr>
        <p:spPr>
          <a:xfrm>
            <a:off x="6519672" y="4297680"/>
            <a:ext cx="4626864" cy="1024128"/>
          </a:xfrm>
          <a:prstGeom prst="rect">
            <a:avLst/>
          </a:prstGeom>
          <a:noFill/>
          <a:ln/>
        </p:spPr>
        <p:txBody>
          <a:bodyPr wrap="square" lIns="254" tIns="254" rIns="254" bIns="254" rtlCol="0" anchor="ctr"/>
          <a:lstStyle/>
          <a:p>
            <a:pPr indent="0" marL="0">
              <a:buNone/>
            </a:pPr>
            <a:r>
              <a:rPr lang="en-US" sz="1300" dirty="0">
                <a:solidFill>
                  <a:srgbClr val="F8F7F2"/>
                </a:solidFill>
                <a:latin typeface="Noto Sans CJK TC" pitchFamily="34" charset="0"/>
                <a:ea typeface="Noto Sans CJK TC" pitchFamily="34" charset="-122"/>
                <a:cs typeface="Noto Sans CJK TC" pitchFamily="34" charset="-120"/>
              </a:rPr>
              <a:t>1 ✓</a:t>
            </a:r>
            <a:endParaRPr lang="en-US" sz="1300" dirty="0"/>
          </a:p>
          <a:p>
            <a:pPr indent="0" marL="0">
              <a:buNone/>
            </a:pPr>
            <a:r>
              <a:rPr lang="en-US" sz="1300" dirty="0">
                <a:solidFill>
                  <a:srgbClr val="F8F7F2"/>
                </a:solidFill>
                <a:latin typeface="Noto Sans CJK TC" pitchFamily="34" charset="0"/>
                <a:ea typeface="Noto Sans CJK TC" pitchFamily="34" charset="-122"/>
                <a:cs typeface="Noto Sans CJK TC" pitchFamily="34" charset="-120"/>
              </a:rPr>
              <a:t>2 is</a:t>
            </a:r>
            <a:endParaRPr lang="en-US" sz="1300" dirty="0"/>
          </a:p>
          <a:p>
            <a:pPr indent="0" marL="0">
              <a:buNone/>
            </a:pPr>
            <a:r>
              <a:rPr lang="en-US" sz="1300" dirty="0">
                <a:solidFill>
                  <a:srgbClr val="F8F7F2"/>
                </a:solidFill>
                <a:latin typeface="Noto Sans CJK TC" pitchFamily="34" charset="0"/>
                <a:ea typeface="Noto Sans CJK TC" pitchFamily="34" charset="-122"/>
                <a:cs typeface="Noto Sans CJK TC" pitchFamily="34" charset="-120"/>
              </a:rPr>
              <a:t>3 play</a:t>
            </a:r>
            <a:endParaRPr lang="en-US" sz="1300" dirty="0"/>
          </a:p>
          <a:p>
            <a:pPr indent="0" marL="0">
              <a:buNone/>
            </a:pPr>
            <a:r>
              <a:rPr lang="en-US" sz="1300" dirty="0">
                <a:solidFill>
                  <a:srgbClr val="F8F7F2"/>
                </a:solidFill>
                <a:latin typeface="Noto Sans CJK TC" pitchFamily="34" charset="0"/>
                <a:ea typeface="Noto Sans CJK TC" pitchFamily="34" charset="-122"/>
                <a:cs typeface="Noto Sans CJK TC" pitchFamily="34" charset="-120"/>
              </a:rPr>
              <a:t>4 ✓</a:t>
            </a:r>
            <a:endParaRPr lang="en-US" sz="1300" dirty="0"/>
          </a:p>
          <a:p>
            <a:pPr indent="0" marL="0">
              <a:buNone/>
            </a:pPr>
            <a:r>
              <a:rPr lang="en-US" sz="1300" dirty="0">
                <a:solidFill>
                  <a:srgbClr val="F8F7F2"/>
                </a:solidFill>
                <a:latin typeface="Noto Sans CJK TC" pitchFamily="34" charset="0"/>
                <a:ea typeface="Noto Sans CJK TC" pitchFamily="34" charset="-122"/>
                <a:cs typeface="Noto Sans CJK TC" pitchFamily="34" charset="-120"/>
              </a:rPr>
              <a:t>5 are</a:t>
            </a:r>
            <a:endParaRPr lang="en-US" sz="1300" dirty="0"/>
          </a:p>
          <a:p>
            <a:pPr indent="0" marL="0">
              <a:buNone/>
            </a:pPr>
            <a:r>
              <a:rPr lang="en-US" sz="1300" dirty="0">
                <a:solidFill>
                  <a:srgbClr val="F8F7F2"/>
                </a:solidFill>
                <a:latin typeface="Noto Sans CJK TC" pitchFamily="34" charset="0"/>
                <a:ea typeface="Noto Sans CJK TC" pitchFamily="34" charset="-122"/>
                <a:cs typeface="Noto Sans CJK TC" pitchFamily="34" charset="-120"/>
              </a:rPr>
              <a:t>6 play</a:t>
            </a:r>
            <a:endParaRPr lang="en-US" sz="1300" dirty="0"/>
          </a:p>
          <a:p>
            <a:pPr indent="0" marL="0">
              <a:buNone/>
            </a:pPr>
            <a:r>
              <a:rPr lang="en-US" sz="1300" dirty="0">
                <a:solidFill>
                  <a:srgbClr val="F8F7F2"/>
                </a:solidFill>
                <a:latin typeface="Noto Sans CJK TC" pitchFamily="34" charset="0"/>
                <a:ea typeface="Noto Sans CJK TC" pitchFamily="34" charset="-122"/>
                <a:cs typeface="Noto Sans CJK TC" pitchFamily="34" charset="-120"/>
              </a:rPr>
              <a:t>7 ✓</a:t>
            </a:r>
            <a:endParaRPr lang="en-US" sz="1300" dirty="0"/>
          </a:p>
          <a:p>
            <a:pPr indent="0" marL="0">
              <a:buNone/>
            </a:pPr>
            <a:r>
              <a:rPr lang="en-US" sz="1300" dirty="0">
                <a:solidFill>
                  <a:srgbClr val="F8F7F2"/>
                </a:solidFill>
                <a:latin typeface="Noto Sans CJK TC" pitchFamily="34" charset="0"/>
                <a:ea typeface="Noto Sans CJK TC" pitchFamily="34" charset="-122"/>
                <a:cs typeface="Noto Sans CJK TC" pitchFamily="34" charset="-120"/>
              </a:rPr>
              <a:t>8 do people</a:t>
            </a:r>
            <a:endParaRPr lang="en-US" sz="1300" dirty="0"/>
          </a:p>
        </p:txBody>
      </p:sp>
      <p:sp>
        <p:nvSpPr>
          <p:cNvPr id="18" name="Text 16"/>
          <p:cNvSpPr/>
          <p:nvPr/>
        </p:nvSpPr>
        <p:spPr>
          <a:xfrm>
            <a:off x="777240" y="5943600"/>
            <a:ext cx="10469880" cy="274320"/>
          </a:xfrm>
          <a:prstGeom prst="rect">
            <a:avLst/>
          </a:prstGeom>
          <a:noFill/>
          <a:ln/>
        </p:spPr>
        <p:txBody>
          <a:bodyPr wrap="square" lIns="0" tIns="0" rIns="0" bIns="0" rtlCol="0" anchor="ctr"/>
          <a:lstStyle/>
          <a:p>
            <a:pPr indent="0" marL="0">
              <a:buNone/>
            </a:pPr>
            <a:r>
              <a:rPr lang="en-US" sz="1300" b="1" dirty="0">
                <a:solidFill>
                  <a:srgbClr val="F7D774"/>
                </a:solidFill>
                <a:latin typeface="Noto Sans CJK TC" pitchFamily="34" charset="0"/>
                <a:ea typeface="Noto Sans CJK TC" pitchFamily="34" charset="-122"/>
                <a:cs typeface="Noto Sans CJK TC" pitchFamily="34" charset="-120"/>
              </a:rPr>
              <a:t>Tip: 第一堂先看「能不能說出完整句子」，不要一次糾正所有發音與文法。</a:t>
            </a:r>
            <a:endParaRPr lang="en-US" sz="1300" dirty="0"/>
          </a:p>
        </p:txBody>
      </p:sp>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93192"/>
            <a:ext cx="4389120" cy="228600"/>
          </a:xfrm>
          <a:prstGeom prst="rect">
            <a:avLst/>
          </a:prstGeom>
          <a:noFill/>
          <a:ln/>
        </p:spPr>
        <p:txBody>
          <a:bodyPr wrap="square" lIns="0" tIns="0" rIns="0" bIns="0" rtlCol="0" anchor="ctr"/>
          <a:lstStyle/>
          <a:p>
            <a:pPr indent="0" marL="0">
              <a:buNone/>
            </a:pPr>
            <a:r>
              <a:rPr lang="en-US" sz="1000" b="1" spc="150" kern="0" dirty="0">
                <a:solidFill>
                  <a:srgbClr val="FDB927"/>
                </a:solidFill>
                <a:latin typeface="Noto Sans CJK TC" pitchFamily="34" charset="0"/>
                <a:ea typeface="Noto Sans CJK TC" pitchFamily="34" charset="-122"/>
                <a:cs typeface="Noto Sans CJK TC" pitchFamily="34" charset="-120"/>
              </a:rPr>
              <a:t>APPENDIX</a:t>
            </a:r>
            <a:endParaRPr lang="en-US" sz="1000" dirty="0"/>
          </a:p>
        </p:txBody>
      </p:sp>
      <p:sp>
        <p:nvSpPr>
          <p:cNvPr id="3" name="Text 1"/>
          <p:cNvSpPr/>
          <p:nvPr/>
        </p:nvSpPr>
        <p:spPr>
          <a:xfrm>
            <a:off x="566928" y="658368"/>
            <a:ext cx="10972800" cy="475488"/>
          </a:xfrm>
          <a:prstGeom prst="rect">
            <a:avLst/>
          </a:prstGeom>
          <a:noFill/>
          <a:ln/>
        </p:spPr>
        <p:txBody>
          <a:bodyPr wrap="square" lIns="0" tIns="0" rIns="0" bIns="0" rtlCol="0" anchor="ctr"/>
          <a:lstStyle/>
          <a:p>
            <a:pPr indent="0" marL="0">
              <a:buNone/>
            </a:pPr>
            <a:r>
              <a:rPr lang="en-US" sz="2700" b="1" dirty="0">
                <a:solidFill>
                  <a:srgbClr val="F8F7F2"/>
                </a:solidFill>
                <a:latin typeface="Noto Sans CJK TC" pitchFamily="34" charset="0"/>
                <a:ea typeface="Noto Sans CJK TC" pitchFamily="34" charset="-122"/>
                <a:cs typeface="Noto Sans CJK TC" pitchFamily="34" charset="-120"/>
              </a:rPr>
              <a:t>Sources &amp; Image Credits</a:t>
            </a:r>
            <a:endParaRPr lang="en-US" sz="2700" dirty="0"/>
          </a:p>
        </p:txBody>
      </p:sp>
      <p:sp>
        <p:nvSpPr>
          <p:cNvPr id="4" name="Text 2"/>
          <p:cNvSpPr/>
          <p:nvPr/>
        </p:nvSpPr>
        <p:spPr>
          <a:xfrm>
            <a:off x="713232" y="1298448"/>
            <a:ext cx="2240280" cy="274320"/>
          </a:xfrm>
          <a:prstGeom prst="rect">
            <a:avLst/>
          </a:prstGeom>
          <a:noFill/>
          <a:ln/>
        </p:spPr>
        <p:txBody>
          <a:bodyPr wrap="square" lIns="0" tIns="0" rIns="0" bIns="0" rtlCol="0" anchor="ctr"/>
          <a:lstStyle/>
          <a:p>
            <a:pPr indent="0" marL="0">
              <a:buNone/>
            </a:pPr>
            <a:r>
              <a:rPr lang="en-US" sz="1500" b="1" dirty="0">
                <a:solidFill>
                  <a:srgbClr val="FDB927"/>
                </a:solidFill>
                <a:latin typeface="Noto Sans CJK TC" pitchFamily="34" charset="0"/>
                <a:ea typeface="Noto Sans CJK TC" pitchFamily="34" charset="-122"/>
                <a:cs typeface="Noto Sans CJK TC" pitchFamily="34" charset="-120"/>
              </a:rPr>
              <a:t>Content sources</a:t>
            </a:r>
            <a:endParaRPr lang="en-US" sz="1500" dirty="0"/>
          </a:p>
        </p:txBody>
      </p:sp>
      <p:sp>
        <p:nvSpPr>
          <p:cNvPr id="5" name="Text 3"/>
          <p:cNvSpPr/>
          <p:nvPr/>
        </p:nvSpPr>
        <p:spPr>
          <a:xfrm>
            <a:off x="841248" y="1719072"/>
            <a:ext cx="10652760" cy="1783080"/>
          </a:xfrm>
          <a:prstGeom prst="rect">
            <a:avLst/>
          </a:prstGeom>
          <a:noFill/>
          <a:ln/>
        </p:spPr>
        <p:txBody>
          <a:bodyPr wrap="square" lIns="508" tIns="508" rIns="508" bIns="508" rtlCol="0" anchor="ctr"/>
          <a:lstStyle/>
          <a:p>
            <a:pPr indent="0" marL="0">
              <a:buNone/>
            </a:pPr>
            <a:r>
              <a:rPr lang="en-US" sz="1300" b="1" dirty="0">
                <a:solidFill>
                  <a:srgbClr val="FDB927"/>
                </a:solidFill>
                <a:latin typeface="Noto Sans CJK TC" pitchFamily="34" charset="0"/>
                <a:ea typeface="Noto Sans CJK TC" pitchFamily="34" charset="-122"/>
                <a:cs typeface="Noto Sans CJK TC" pitchFamily="34" charset="-120"/>
              </a:rPr>
              <a:t>● </a:t>
            </a:r>
            <a:pPr indent="0" marL="0">
              <a:buNone/>
            </a:pPr>
            <a:r>
              <a:rPr lang="en-US" sz="1300" dirty="0">
                <a:solidFill>
                  <a:srgbClr val="F8F7F2"/>
                </a:solidFill>
                <a:latin typeface="Noto Sans CJK TC" pitchFamily="34" charset="0"/>
                <a:ea typeface="Noto Sans CJK TC" pitchFamily="34" charset="-122"/>
                <a:cs typeface="Noto Sans CJK TC" pitchFamily="34" charset="-120"/>
              </a:rPr>
              <a:t>NBA.com — LeBron James player bio: draft, championships, MVPs, all-time scoring record
</a:t>
            </a:r>
            <a:pPr indent="0" marL="0">
              <a:buNone/>
            </a:pPr>
            <a:r>
              <a:rPr lang="en-US" sz="1300" b="1" dirty="0">
                <a:solidFill>
                  <a:srgbClr val="FDB927"/>
                </a:solidFill>
                <a:latin typeface="Noto Sans CJK TC" pitchFamily="34" charset="0"/>
                <a:ea typeface="Noto Sans CJK TC" pitchFamily="34" charset="-122"/>
                <a:cs typeface="Noto Sans CJK TC" pitchFamily="34" charset="-120"/>
              </a:rPr>
              <a:t>● </a:t>
            </a:r>
            <a:pPr indent="0" marL="0">
              <a:buNone/>
            </a:pPr>
            <a:r>
              <a:rPr lang="en-US" sz="1300" dirty="0">
                <a:solidFill>
                  <a:srgbClr val="F8F7F2"/>
                </a:solidFill>
                <a:latin typeface="Noto Sans CJK TC" pitchFamily="34" charset="0"/>
                <a:ea typeface="Noto Sans CJK TC" pitchFamily="34" charset="-122"/>
                <a:cs typeface="Noto Sans CJK TC" pitchFamily="34" charset="-120"/>
              </a:rPr>
              <a:t>Cleveland Cavaliers — 2003 draft / high-school career background
</a:t>
            </a:r>
            <a:pPr indent="0" marL="0">
              <a:buNone/>
            </a:pPr>
            <a:r>
              <a:rPr lang="en-US" sz="1300" b="1" dirty="0">
                <a:solidFill>
                  <a:srgbClr val="FDB927"/>
                </a:solidFill>
                <a:latin typeface="Noto Sans CJK TC" pitchFamily="34" charset="0"/>
                <a:ea typeface="Noto Sans CJK TC" pitchFamily="34" charset="-122"/>
                <a:cs typeface="Noto Sans CJK TC" pitchFamily="34" charset="-120"/>
              </a:rPr>
              <a:t>● </a:t>
            </a:r>
            <a:pPr indent="0" marL="0">
              <a:buNone/>
            </a:pPr>
            <a:r>
              <a:rPr lang="en-US" sz="1300" dirty="0">
                <a:solidFill>
                  <a:srgbClr val="F8F7F2"/>
                </a:solidFill>
                <a:latin typeface="Noto Sans CJK TC" pitchFamily="34" charset="0"/>
                <a:ea typeface="Noto Sans CJK TC" pitchFamily="34" charset="-122"/>
                <a:cs typeface="Noto Sans CJK TC" pitchFamily="34" charset="-120"/>
              </a:rPr>
              <a:t>LeBron James Family Foundation — Akron and education/community work
</a:t>
            </a:r>
            <a:pPr indent="0" marL="0">
              <a:buNone/>
            </a:pPr>
            <a:r>
              <a:rPr lang="en-US" sz="1300" b="1" dirty="0">
                <a:solidFill>
                  <a:srgbClr val="FDB927"/>
                </a:solidFill>
                <a:latin typeface="Noto Sans CJK TC" pitchFamily="34" charset="0"/>
                <a:ea typeface="Noto Sans CJK TC" pitchFamily="34" charset="-122"/>
                <a:cs typeface="Noto Sans CJK TC" pitchFamily="34" charset="-120"/>
              </a:rPr>
              <a:t>● </a:t>
            </a:r>
            <a:pPr indent="0" marL="0">
              <a:buNone/>
            </a:pPr>
            <a:r>
              <a:rPr lang="en-US" sz="1300" dirty="0">
                <a:solidFill>
                  <a:srgbClr val="F8F7F2"/>
                </a:solidFill>
                <a:latin typeface="Noto Sans CJK TC" pitchFamily="34" charset="0"/>
                <a:ea typeface="Noto Sans CJK TC" pitchFamily="34" charset="-122"/>
                <a:cs typeface="Noto Sans CJK TC" pitchFamily="34" charset="-120"/>
              </a:rPr>
              <a:t>YouTube search reference supplied by teacher: “LeBron James story”</a:t>
            </a:r>
            <a:endParaRPr lang="en-US" sz="1300" dirty="0"/>
          </a:p>
        </p:txBody>
      </p:sp>
      <p:sp>
        <p:nvSpPr>
          <p:cNvPr id="6" name="Text 4"/>
          <p:cNvSpPr/>
          <p:nvPr/>
        </p:nvSpPr>
        <p:spPr>
          <a:xfrm>
            <a:off x="713232" y="3822192"/>
            <a:ext cx="1371600" cy="274320"/>
          </a:xfrm>
          <a:prstGeom prst="rect">
            <a:avLst/>
          </a:prstGeom>
          <a:noFill/>
          <a:ln/>
        </p:spPr>
        <p:txBody>
          <a:bodyPr wrap="square" lIns="0" tIns="0" rIns="0" bIns="0" rtlCol="0" anchor="ctr"/>
          <a:lstStyle/>
          <a:p>
            <a:pPr indent="0" marL="0">
              <a:buNone/>
            </a:pPr>
            <a:r>
              <a:rPr lang="en-US" sz="1500" b="1" dirty="0">
                <a:solidFill>
                  <a:srgbClr val="FDB927"/>
                </a:solidFill>
                <a:latin typeface="Noto Sans CJK TC" pitchFamily="34" charset="0"/>
                <a:ea typeface="Noto Sans CJK TC" pitchFamily="34" charset="-122"/>
                <a:cs typeface="Noto Sans CJK TC" pitchFamily="34" charset="-120"/>
              </a:rPr>
              <a:t>Images</a:t>
            </a:r>
            <a:endParaRPr lang="en-US" sz="1500" dirty="0"/>
          </a:p>
        </p:txBody>
      </p:sp>
      <p:sp>
        <p:nvSpPr>
          <p:cNvPr id="7" name="Text 5"/>
          <p:cNvSpPr/>
          <p:nvPr/>
        </p:nvSpPr>
        <p:spPr>
          <a:xfrm>
            <a:off x="841248" y="4233672"/>
            <a:ext cx="10652760" cy="1389888"/>
          </a:xfrm>
          <a:prstGeom prst="rect">
            <a:avLst/>
          </a:prstGeom>
          <a:noFill/>
          <a:ln/>
        </p:spPr>
        <p:txBody>
          <a:bodyPr wrap="square" lIns="508" tIns="508" rIns="508" bIns="508" rtlCol="0" anchor="ctr"/>
          <a:lstStyle/>
          <a:p>
            <a:pPr indent="0" marL="0">
              <a:buNone/>
            </a:pPr>
            <a:r>
              <a:rPr lang="en-US" sz="1200" b="1" dirty="0">
                <a:solidFill>
                  <a:srgbClr val="FDB927"/>
                </a:solidFill>
                <a:latin typeface="Noto Sans CJK TC" pitchFamily="34" charset="0"/>
                <a:ea typeface="Noto Sans CJK TC" pitchFamily="34" charset="-122"/>
                <a:cs typeface="Noto Sans CJK TC" pitchFamily="34" charset="-120"/>
              </a:rPr>
              <a:t>● </a:t>
            </a:r>
            <a:pPr indent="0" marL="0">
              <a:buNone/>
            </a:pPr>
            <a:r>
              <a:rPr lang="en-US" sz="1200" dirty="0">
                <a:solidFill>
                  <a:srgbClr val="B7B6C2"/>
                </a:solidFill>
                <a:latin typeface="Noto Sans CJK TC" pitchFamily="34" charset="0"/>
                <a:ea typeface="Noto Sans CJK TC" pitchFamily="34" charset="-122"/>
                <a:cs typeface="Noto Sans CJK TC" pitchFamily="34" charset="-120"/>
              </a:rPr>
              <a:t>Keith Allison — LeBron James, Cleveland Cavaliers (2009), CC BY-SA 2.0, Wikimedia Commons
</a:t>
            </a:r>
            <a:pPr indent="0" marL="0">
              <a:buNone/>
            </a:pPr>
            <a:r>
              <a:rPr lang="en-US" sz="1200" b="1" dirty="0">
                <a:solidFill>
                  <a:srgbClr val="FDB927"/>
                </a:solidFill>
                <a:latin typeface="Noto Sans CJK TC" pitchFamily="34" charset="0"/>
                <a:ea typeface="Noto Sans CJK TC" pitchFamily="34" charset="-122"/>
                <a:cs typeface="Noto Sans CJK TC" pitchFamily="34" charset="-120"/>
              </a:rPr>
              <a:t>● </a:t>
            </a:r>
            <a:pPr indent="0" marL="0">
              <a:buNone/>
            </a:pPr>
            <a:r>
              <a:rPr lang="en-US" sz="1200" dirty="0">
                <a:solidFill>
                  <a:srgbClr val="B7B6C2"/>
                </a:solidFill>
                <a:latin typeface="Noto Sans CJK TC" pitchFamily="34" charset="0"/>
                <a:ea typeface="Noto Sans CJK TC" pitchFamily="34" charset="-122"/>
                <a:cs typeface="Noto Sans CJK TC" pitchFamily="34" charset="-120"/>
              </a:rPr>
              <a:t>Keith Allison — LeBronJamesDunkingHeat (2011), CC BY-SA 2.0, Wikimedia Commons
</a:t>
            </a:r>
            <a:pPr indent="0" marL="0">
              <a:buNone/>
            </a:pPr>
            <a:r>
              <a:rPr lang="en-US" sz="1200" b="1" dirty="0">
                <a:solidFill>
                  <a:srgbClr val="FDB927"/>
                </a:solidFill>
                <a:latin typeface="Noto Sans CJK TC" pitchFamily="34" charset="0"/>
                <a:ea typeface="Noto Sans CJK TC" pitchFamily="34" charset="-122"/>
                <a:cs typeface="Noto Sans CJK TC" pitchFamily="34" charset="-120"/>
              </a:rPr>
              <a:t>● </a:t>
            </a:r>
            <a:pPr indent="0" marL="0">
              <a:buNone/>
            </a:pPr>
            <a:r>
              <a:rPr lang="en-US" sz="1200" dirty="0">
                <a:solidFill>
                  <a:srgbClr val="B7B6C2"/>
                </a:solidFill>
                <a:latin typeface="Noto Sans CJK TC" pitchFamily="34" charset="0"/>
                <a:ea typeface="Noto Sans CJK TC" pitchFamily="34" charset="-122"/>
                <a:cs typeface="Noto Sans CJK TC" pitchFamily="34" charset="-120"/>
              </a:rPr>
              <a:t>Erik Drost — LeBron James (2023), CC BY 2.0, Wikimedia Commons</a:t>
            </a:r>
            <a:endParaRPr lang="en-US" sz="1200" dirty="0"/>
          </a:p>
        </p:txBody>
      </p:sp>
      <p:sp>
        <p:nvSpPr>
          <p:cNvPr id="8" name="Text 6"/>
          <p:cNvSpPr/>
          <p:nvPr/>
        </p:nvSpPr>
        <p:spPr>
          <a:xfrm>
            <a:off x="822960" y="5870448"/>
            <a:ext cx="10561320" cy="310896"/>
          </a:xfrm>
          <a:prstGeom prst="rect">
            <a:avLst/>
          </a:prstGeom>
          <a:noFill/>
          <a:ln/>
        </p:spPr>
        <p:txBody>
          <a:bodyPr wrap="square" lIns="0" tIns="0" rIns="0" bIns="0" rtlCol="0" anchor="ctr"/>
          <a:lstStyle/>
          <a:p>
            <a:pPr indent="0" marL="0">
              <a:buNone/>
            </a:pPr>
            <a:r>
              <a:rPr lang="en-US" sz="1050" dirty="0">
                <a:solidFill>
                  <a:srgbClr val="9999A5"/>
                </a:solidFill>
                <a:latin typeface="Noto Sans CJK TC" pitchFamily="34" charset="0"/>
                <a:ea typeface="Noto Sans CJK TC" pitchFamily="34" charset="-122"/>
                <a:cs typeface="Noto Sans CJK TC" pitchFamily="34" charset="-120"/>
              </a:rPr>
              <a:t>Deck created for classroom use. Verify the exact video selected before class because YouTube search results may change.</a:t>
            </a:r>
            <a:endParaRPr lang="en-US" sz="1050" dirty="0"/>
          </a:p>
        </p:txBody>
      </p:sp>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16</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93192"/>
            <a:ext cx="4389120" cy="228600"/>
          </a:xfrm>
          <a:prstGeom prst="rect">
            <a:avLst/>
          </a:prstGeom>
          <a:noFill/>
          <a:ln/>
        </p:spPr>
        <p:txBody>
          <a:bodyPr wrap="square" lIns="0" tIns="0" rIns="0" bIns="0" rtlCol="0" anchor="ctr"/>
          <a:lstStyle/>
          <a:p>
            <a:pPr indent="0" marL="0">
              <a:buNone/>
            </a:pPr>
            <a:r>
              <a:rPr lang="en-US" sz="1000" b="1" spc="150" kern="0" dirty="0">
                <a:solidFill>
                  <a:srgbClr val="FDB927"/>
                </a:solidFill>
                <a:latin typeface="Noto Sans CJK TC" pitchFamily="34" charset="0"/>
                <a:ea typeface="Noto Sans CJK TC" pitchFamily="34" charset="-122"/>
                <a:cs typeface="Noto Sans CJK TC" pitchFamily="34" charset="-120"/>
              </a:rPr>
              <a:t>01 · START</a:t>
            </a:r>
            <a:endParaRPr lang="en-US" sz="1000" dirty="0"/>
          </a:p>
        </p:txBody>
      </p:sp>
      <p:sp>
        <p:nvSpPr>
          <p:cNvPr id="3" name="Text 1"/>
          <p:cNvSpPr/>
          <p:nvPr/>
        </p:nvSpPr>
        <p:spPr>
          <a:xfrm>
            <a:off x="566928" y="658368"/>
            <a:ext cx="10972800" cy="475488"/>
          </a:xfrm>
          <a:prstGeom prst="rect">
            <a:avLst/>
          </a:prstGeom>
          <a:noFill/>
          <a:ln/>
        </p:spPr>
        <p:txBody>
          <a:bodyPr wrap="square" lIns="0" tIns="0" rIns="0" bIns="0" rtlCol="0" anchor="ctr"/>
          <a:lstStyle/>
          <a:p>
            <a:pPr indent="0" marL="0">
              <a:buNone/>
            </a:pPr>
            <a:r>
              <a:rPr lang="en-US" sz="2700" b="1" dirty="0">
                <a:solidFill>
                  <a:srgbClr val="F8F7F2"/>
                </a:solidFill>
                <a:latin typeface="Noto Sans CJK TC" pitchFamily="34" charset="0"/>
                <a:ea typeface="Noto Sans CJK TC" pitchFamily="34" charset="-122"/>
                <a:cs typeface="Noto Sans CJK TC" pitchFamily="34" charset="-120"/>
              </a:rPr>
              <a:t>Today's Mission</a:t>
            </a:r>
            <a:endParaRPr lang="en-US" sz="2700" dirty="0"/>
          </a:p>
        </p:txBody>
      </p:sp>
      <p:sp>
        <p:nvSpPr>
          <p:cNvPr id="4" name="Text 2"/>
          <p:cNvSpPr/>
          <p:nvPr/>
        </p:nvSpPr>
        <p:spPr>
          <a:xfrm>
            <a:off x="576072" y="1234440"/>
            <a:ext cx="10698480" cy="384048"/>
          </a:xfrm>
          <a:prstGeom prst="rect">
            <a:avLst/>
          </a:prstGeom>
          <a:noFill/>
          <a:ln/>
        </p:spPr>
        <p:txBody>
          <a:bodyPr wrap="square" lIns="0" tIns="0" rIns="0" bIns="0" rtlCol="0" anchor="ctr"/>
          <a:lstStyle/>
          <a:p>
            <a:pPr indent="0" marL="0">
              <a:buNone/>
            </a:pPr>
            <a:r>
              <a:rPr lang="en-US" sz="1800" dirty="0">
                <a:solidFill>
                  <a:srgbClr val="B7B6C2"/>
                </a:solidFill>
                <a:latin typeface="Noto Sans CJK TC" pitchFamily="34" charset="0"/>
                <a:ea typeface="Noto Sans CJK TC" pitchFamily="34" charset="-122"/>
                <a:cs typeface="Noto Sans CJK TC" pitchFamily="34" charset="-120"/>
              </a:rPr>
              <a:t>今天不是背「LeBron 的資料」，而是用他的故事把英文重新接起來。</a:t>
            </a:r>
            <a:endParaRPr lang="en-US" sz="1800" dirty="0"/>
          </a:p>
        </p:txBody>
      </p:sp>
      <p:sp>
        <p:nvSpPr>
          <p:cNvPr id="5" name="Shape 3"/>
          <p:cNvSpPr/>
          <p:nvPr/>
        </p:nvSpPr>
        <p:spPr>
          <a:xfrm>
            <a:off x="658368" y="1920240"/>
            <a:ext cx="2487168" cy="2057400"/>
          </a:xfrm>
          <a:prstGeom prst="roundRect">
            <a:avLst>
              <a:gd name="adj" fmla="val 3556"/>
            </a:avLst>
          </a:prstGeom>
          <a:solidFill>
            <a:srgbClr val="2A184A"/>
          </a:solidFill>
          <a:ln w="12700">
            <a:solidFill>
              <a:srgbClr val="272733"/>
            </a:solidFill>
            <a:prstDash val="solid"/>
          </a:ln>
        </p:spPr>
      </p:sp>
      <p:sp>
        <p:nvSpPr>
          <p:cNvPr id="6" name="Text 4"/>
          <p:cNvSpPr/>
          <p:nvPr/>
        </p:nvSpPr>
        <p:spPr>
          <a:xfrm>
            <a:off x="822960" y="2103120"/>
            <a:ext cx="2157984" cy="502920"/>
          </a:xfrm>
          <a:prstGeom prst="rect">
            <a:avLst/>
          </a:prstGeom>
          <a:noFill/>
          <a:ln/>
        </p:spPr>
        <p:txBody>
          <a:bodyPr wrap="square" lIns="0" tIns="0" rIns="0" bIns="0" rtlCol="0" anchor="ctr"/>
          <a:lstStyle/>
          <a:p>
            <a:pPr algn="ctr" indent="0" marL="0">
              <a:buNone/>
            </a:pPr>
            <a:r>
              <a:rPr lang="en-US" sz="2800" b="1" dirty="0">
                <a:solidFill>
                  <a:srgbClr val="FDB927"/>
                </a:solidFill>
                <a:latin typeface="Noto Sans CJK TC" pitchFamily="34" charset="0"/>
                <a:ea typeface="Noto Sans CJK TC" pitchFamily="34" charset="-122"/>
                <a:cs typeface="Noto Sans CJK TC" pitchFamily="34" charset="-120"/>
              </a:rPr>
              <a:t>10</a:t>
            </a:r>
            <a:endParaRPr lang="en-US" sz="2800" dirty="0"/>
          </a:p>
        </p:txBody>
      </p:sp>
      <p:sp>
        <p:nvSpPr>
          <p:cNvPr id="7" name="Text 5"/>
          <p:cNvSpPr/>
          <p:nvPr/>
        </p:nvSpPr>
        <p:spPr>
          <a:xfrm>
            <a:off x="822960" y="2688336"/>
            <a:ext cx="2157984" cy="292608"/>
          </a:xfrm>
          <a:prstGeom prst="rect">
            <a:avLst/>
          </a:prstGeom>
          <a:noFill/>
          <a:ln/>
        </p:spPr>
        <p:txBody>
          <a:bodyPr wrap="square" lIns="0" tIns="0" rIns="0" bIns="0" rtlCol="0" anchor="ctr"/>
          <a:lstStyle/>
          <a:p>
            <a:pPr algn="ctr" indent="0" marL="0">
              <a:buNone/>
            </a:pPr>
            <a:r>
              <a:rPr lang="en-US" sz="1500" b="1" dirty="0">
                <a:solidFill>
                  <a:srgbClr val="F8F7F2"/>
                </a:solidFill>
                <a:latin typeface="Noto Sans CJK TC" pitchFamily="34" charset="0"/>
                <a:ea typeface="Noto Sans CJK TC" pitchFamily="34" charset="-122"/>
                <a:cs typeface="Noto Sans CJK TC" pitchFamily="34" charset="-120"/>
              </a:rPr>
              <a:t>core words</a:t>
            </a:r>
            <a:endParaRPr lang="en-US" sz="1500" dirty="0"/>
          </a:p>
        </p:txBody>
      </p:sp>
      <p:sp>
        <p:nvSpPr>
          <p:cNvPr id="8" name="Text 6"/>
          <p:cNvSpPr/>
          <p:nvPr/>
        </p:nvSpPr>
        <p:spPr>
          <a:xfrm>
            <a:off x="841248" y="3127248"/>
            <a:ext cx="2121408" cy="502920"/>
          </a:xfrm>
          <a:prstGeom prst="rect">
            <a:avLst/>
          </a:prstGeom>
          <a:noFill/>
          <a:ln/>
        </p:spPr>
        <p:txBody>
          <a:bodyPr wrap="square" lIns="254" tIns="254" rIns="254" bIns="254" rtlCol="0" anchor="ctr"/>
          <a:lstStyle/>
          <a:p>
            <a:pPr algn="ctr" indent="0" marL="0">
              <a:buNone/>
            </a:pPr>
            <a:r>
              <a:rPr lang="en-US" sz="1150" dirty="0">
                <a:solidFill>
                  <a:srgbClr val="B7B6C2"/>
                </a:solidFill>
                <a:latin typeface="Noto Sans CJK TC" pitchFamily="34" charset="0"/>
                <a:ea typeface="Noto Sans CJK TC" pitchFamily="34" charset="-122"/>
                <a:cs typeface="Noto Sans CJK TC" pitchFamily="34" charset="-120"/>
              </a:rPr>
              <a:t>看懂人物故事常見單字</a:t>
            </a:r>
            <a:endParaRPr lang="en-US" sz="1150" dirty="0"/>
          </a:p>
        </p:txBody>
      </p:sp>
      <p:sp>
        <p:nvSpPr>
          <p:cNvPr id="9" name="Shape 7"/>
          <p:cNvSpPr/>
          <p:nvPr/>
        </p:nvSpPr>
        <p:spPr>
          <a:xfrm>
            <a:off x="3483864" y="1920240"/>
            <a:ext cx="2487168" cy="2057400"/>
          </a:xfrm>
          <a:prstGeom prst="roundRect">
            <a:avLst>
              <a:gd name="adj" fmla="val 3556"/>
            </a:avLst>
          </a:prstGeom>
          <a:solidFill>
            <a:srgbClr val="17171F"/>
          </a:solidFill>
          <a:ln w="12700">
            <a:solidFill>
              <a:srgbClr val="272733"/>
            </a:solidFill>
            <a:prstDash val="solid"/>
          </a:ln>
        </p:spPr>
      </p:sp>
      <p:sp>
        <p:nvSpPr>
          <p:cNvPr id="10" name="Text 8"/>
          <p:cNvSpPr/>
          <p:nvPr/>
        </p:nvSpPr>
        <p:spPr>
          <a:xfrm>
            <a:off x="3648456" y="2103120"/>
            <a:ext cx="2157984" cy="502920"/>
          </a:xfrm>
          <a:prstGeom prst="rect">
            <a:avLst/>
          </a:prstGeom>
          <a:noFill/>
          <a:ln/>
        </p:spPr>
        <p:txBody>
          <a:bodyPr wrap="square" lIns="0" tIns="0" rIns="0" bIns="0" rtlCol="0" anchor="ctr"/>
          <a:lstStyle/>
          <a:p>
            <a:pPr algn="ctr" indent="0" marL="0">
              <a:buNone/>
            </a:pPr>
            <a:r>
              <a:rPr lang="en-US" sz="2800" b="1" dirty="0">
                <a:solidFill>
                  <a:srgbClr val="FDB927"/>
                </a:solidFill>
                <a:latin typeface="Noto Sans CJK TC" pitchFamily="34" charset="0"/>
                <a:ea typeface="Noto Sans CJK TC" pitchFamily="34" charset="-122"/>
                <a:cs typeface="Noto Sans CJK TC" pitchFamily="34" charset="-120"/>
              </a:rPr>
              <a:t>BE</a:t>
            </a:r>
            <a:endParaRPr lang="en-US" sz="2800" dirty="0"/>
          </a:p>
        </p:txBody>
      </p:sp>
      <p:sp>
        <p:nvSpPr>
          <p:cNvPr id="11" name="Text 9"/>
          <p:cNvSpPr/>
          <p:nvPr/>
        </p:nvSpPr>
        <p:spPr>
          <a:xfrm>
            <a:off x="3648456" y="2688336"/>
            <a:ext cx="2157984" cy="292608"/>
          </a:xfrm>
          <a:prstGeom prst="rect">
            <a:avLst/>
          </a:prstGeom>
          <a:noFill/>
          <a:ln/>
        </p:spPr>
        <p:txBody>
          <a:bodyPr wrap="square" lIns="0" tIns="0" rIns="0" bIns="0" rtlCol="0" anchor="ctr"/>
          <a:lstStyle/>
          <a:p>
            <a:pPr algn="ctr" indent="0" marL="0">
              <a:buNone/>
            </a:pPr>
            <a:r>
              <a:rPr lang="en-US" sz="1500" b="1" dirty="0">
                <a:solidFill>
                  <a:srgbClr val="F8F7F2"/>
                </a:solidFill>
                <a:latin typeface="Noto Sans CJK TC" pitchFamily="34" charset="0"/>
                <a:ea typeface="Noto Sans CJK TC" pitchFamily="34" charset="-122"/>
                <a:cs typeface="Noto Sans CJK TC" pitchFamily="34" charset="-120"/>
              </a:rPr>
              <a:t>am / is / are</a:t>
            </a:r>
            <a:endParaRPr lang="en-US" sz="1500" dirty="0"/>
          </a:p>
        </p:txBody>
      </p:sp>
      <p:sp>
        <p:nvSpPr>
          <p:cNvPr id="12" name="Text 10"/>
          <p:cNvSpPr/>
          <p:nvPr/>
        </p:nvSpPr>
        <p:spPr>
          <a:xfrm>
            <a:off x="3666744" y="3127248"/>
            <a:ext cx="2121408" cy="502920"/>
          </a:xfrm>
          <a:prstGeom prst="rect">
            <a:avLst/>
          </a:prstGeom>
          <a:noFill/>
          <a:ln/>
        </p:spPr>
        <p:txBody>
          <a:bodyPr wrap="square" lIns="254" tIns="254" rIns="254" bIns="254" rtlCol="0" anchor="ctr"/>
          <a:lstStyle/>
          <a:p>
            <a:pPr algn="ctr" indent="0" marL="0">
              <a:buNone/>
            </a:pPr>
            <a:r>
              <a:rPr lang="en-US" sz="1150" dirty="0">
                <a:solidFill>
                  <a:srgbClr val="B7B6C2"/>
                </a:solidFill>
                <a:latin typeface="Noto Sans CJK TC" pitchFamily="34" charset="0"/>
                <a:ea typeface="Noto Sans CJK TC" pitchFamily="34" charset="-122"/>
                <a:cs typeface="Noto Sans CJK TC" pitchFamily="34" charset="-120"/>
              </a:rPr>
              <a:t>重新確認最基本句子骨架</a:t>
            </a:r>
            <a:endParaRPr lang="en-US" sz="1150" dirty="0"/>
          </a:p>
        </p:txBody>
      </p:sp>
      <p:sp>
        <p:nvSpPr>
          <p:cNvPr id="13" name="Shape 11"/>
          <p:cNvSpPr/>
          <p:nvPr/>
        </p:nvSpPr>
        <p:spPr>
          <a:xfrm>
            <a:off x="6309360" y="1920240"/>
            <a:ext cx="2487168" cy="2057400"/>
          </a:xfrm>
          <a:prstGeom prst="roundRect">
            <a:avLst>
              <a:gd name="adj" fmla="val 3556"/>
            </a:avLst>
          </a:prstGeom>
          <a:solidFill>
            <a:srgbClr val="17171F"/>
          </a:solidFill>
          <a:ln w="12700">
            <a:solidFill>
              <a:srgbClr val="272733"/>
            </a:solidFill>
            <a:prstDash val="solid"/>
          </a:ln>
        </p:spPr>
      </p:sp>
      <p:sp>
        <p:nvSpPr>
          <p:cNvPr id="14" name="Text 12"/>
          <p:cNvSpPr/>
          <p:nvPr/>
        </p:nvSpPr>
        <p:spPr>
          <a:xfrm>
            <a:off x="6473952" y="2103120"/>
            <a:ext cx="2157984" cy="502920"/>
          </a:xfrm>
          <a:prstGeom prst="rect">
            <a:avLst/>
          </a:prstGeom>
          <a:noFill/>
          <a:ln/>
        </p:spPr>
        <p:txBody>
          <a:bodyPr wrap="square" lIns="0" tIns="0" rIns="0" bIns="0" rtlCol="0" anchor="ctr"/>
          <a:lstStyle/>
          <a:p>
            <a:pPr algn="ctr" indent="0" marL="0">
              <a:buNone/>
            </a:pPr>
            <a:r>
              <a:rPr lang="en-US" sz="2800" b="1" dirty="0">
                <a:solidFill>
                  <a:srgbClr val="FDB927"/>
                </a:solidFill>
                <a:latin typeface="Noto Sans CJK TC" pitchFamily="34" charset="0"/>
                <a:ea typeface="Noto Sans CJK TC" pitchFamily="34" charset="-122"/>
                <a:cs typeface="Noto Sans CJK TC" pitchFamily="34" charset="-120"/>
              </a:rPr>
              <a:t>DO</a:t>
            </a:r>
            <a:endParaRPr lang="en-US" sz="2800" dirty="0"/>
          </a:p>
        </p:txBody>
      </p:sp>
      <p:sp>
        <p:nvSpPr>
          <p:cNvPr id="15" name="Text 13"/>
          <p:cNvSpPr/>
          <p:nvPr/>
        </p:nvSpPr>
        <p:spPr>
          <a:xfrm>
            <a:off x="6473952" y="2688336"/>
            <a:ext cx="2157984" cy="292608"/>
          </a:xfrm>
          <a:prstGeom prst="rect">
            <a:avLst/>
          </a:prstGeom>
          <a:noFill/>
          <a:ln/>
        </p:spPr>
        <p:txBody>
          <a:bodyPr wrap="square" lIns="0" tIns="0" rIns="0" bIns="0" rtlCol="0" anchor="ctr"/>
          <a:lstStyle/>
          <a:p>
            <a:pPr algn="ctr" indent="0" marL="0">
              <a:buNone/>
            </a:pPr>
            <a:r>
              <a:rPr lang="en-US" sz="1500" b="1" dirty="0">
                <a:solidFill>
                  <a:srgbClr val="F8F7F2"/>
                </a:solidFill>
                <a:latin typeface="Noto Sans CJK TC" pitchFamily="34" charset="0"/>
                <a:ea typeface="Noto Sans CJK TC" pitchFamily="34" charset="-122"/>
                <a:cs typeface="Noto Sans CJK TC" pitchFamily="34" charset="-120"/>
              </a:rPr>
              <a:t>play / plays</a:t>
            </a:r>
            <a:endParaRPr lang="en-US" sz="1500" dirty="0"/>
          </a:p>
        </p:txBody>
      </p:sp>
      <p:sp>
        <p:nvSpPr>
          <p:cNvPr id="16" name="Text 14"/>
          <p:cNvSpPr/>
          <p:nvPr/>
        </p:nvSpPr>
        <p:spPr>
          <a:xfrm>
            <a:off x="6492240" y="3127248"/>
            <a:ext cx="2121408" cy="502920"/>
          </a:xfrm>
          <a:prstGeom prst="rect">
            <a:avLst/>
          </a:prstGeom>
          <a:noFill/>
          <a:ln/>
        </p:spPr>
        <p:txBody>
          <a:bodyPr wrap="square" lIns="254" tIns="254" rIns="254" bIns="254" rtlCol="0" anchor="ctr"/>
          <a:lstStyle/>
          <a:p>
            <a:pPr algn="ctr" indent="0" marL="0">
              <a:buNone/>
            </a:pPr>
            <a:r>
              <a:rPr lang="en-US" sz="1150" dirty="0">
                <a:solidFill>
                  <a:srgbClr val="B7B6C2"/>
                </a:solidFill>
                <a:latin typeface="Noto Sans CJK TC" pitchFamily="34" charset="0"/>
                <a:ea typeface="Noto Sans CJK TC" pitchFamily="34" charset="-122"/>
                <a:cs typeface="Noto Sans CJK TC" pitchFamily="34" charset="-120"/>
              </a:rPr>
              <a:t>複習現在簡單式與第三人稱</a:t>
            </a:r>
            <a:endParaRPr lang="en-US" sz="1150" dirty="0"/>
          </a:p>
        </p:txBody>
      </p:sp>
      <p:sp>
        <p:nvSpPr>
          <p:cNvPr id="17" name="Shape 15"/>
          <p:cNvSpPr/>
          <p:nvPr/>
        </p:nvSpPr>
        <p:spPr>
          <a:xfrm>
            <a:off x="9134856" y="1920240"/>
            <a:ext cx="2487168" cy="2057400"/>
          </a:xfrm>
          <a:prstGeom prst="roundRect">
            <a:avLst>
              <a:gd name="adj" fmla="val 3556"/>
            </a:avLst>
          </a:prstGeom>
          <a:solidFill>
            <a:srgbClr val="17171F"/>
          </a:solidFill>
          <a:ln w="12700">
            <a:solidFill>
              <a:srgbClr val="272733"/>
            </a:solidFill>
            <a:prstDash val="solid"/>
          </a:ln>
        </p:spPr>
      </p:sp>
      <p:sp>
        <p:nvSpPr>
          <p:cNvPr id="18" name="Text 16"/>
          <p:cNvSpPr/>
          <p:nvPr/>
        </p:nvSpPr>
        <p:spPr>
          <a:xfrm>
            <a:off x="9299448" y="2103120"/>
            <a:ext cx="2157984" cy="502920"/>
          </a:xfrm>
          <a:prstGeom prst="rect">
            <a:avLst/>
          </a:prstGeom>
          <a:noFill/>
          <a:ln/>
        </p:spPr>
        <p:txBody>
          <a:bodyPr wrap="square" lIns="0" tIns="0" rIns="0" bIns="0" rtlCol="0" anchor="ctr"/>
          <a:lstStyle/>
          <a:p>
            <a:pPr algn="ctr" indent="0" marL="0">
              <a:buNone/>
            </a:pPr>
            <a:r>
              <a:rPr lang="en-US" sz="2800" b="1" dirty="0">
                <a:solidFill>
                  <a:srgbClr val="FDB927"/>
                </a:solidFill>
                <a:latin typeface="Noto Sans CJK TC" pitchFamily="34" charset="0"/>
                <a:ea typeface="Noto Sans CJK TC" pitchFamily="34" charset="-122"/>
                <a:cs typeface="Noto Sans CJK TC" pitchFamily="34" charset="-120"/>
              </a:rPr>
              <a:t>EXAM</a:t>
            </a:r>
            <a:endParaRPr lang="en-US" sz="2800" dirty="0"/>
          </a:p>
        </p:txBody>
      </p:sp>
      <p:sp>
        <p:nvSpPr>
          <p:cNvPr id="19" name="Text 17"/>
          <p:cNvSpPr/>
          <p:nvPr/>
        </p:nvSpPr>
        <p:spPr>
          <a:xfrm>
            <a:off x="9299448" y="2688336"/>
            <a:ext cx="2157984" cy="292608"/>
          </a:xfrm>
          <a:prstGeom prst="rect">
            <a:avLst/>
          </a:prstGeom>
          <a:noFill/>
          <a:ln/>
        </p:spPr>
        <p:txBody>
          <a:bodyPr wrap="square" lIns="0" tIns="0" rIns="0" bIns="0" rtlCol="0" anchor="ctr"/>
          <a:lstStyle/>
          <a:p>
            <a:pPr algn="ctr" indent="0" marL="0">
              <a:buNone/>
            </a:pPr>
            <a:r>
              <a:rPr lang="en-US" sz="1500" b="1" dirty="0">
                <a:solidFill>
                  <a:srgbClr val="F8F7F2"/>
                </a:solidFill>
                <a:latin typeface="Noto Sans CJK TC" pitchFamily="34" charset="0"/>
                <a:ea typeface="Noto Sans CJK TC" pitchFamily="34" charset="-122"/>
                <a:cs typeface="Noto Sans CJK TC" pitchFamily="34" charset="-120"/>
              </a:rPr>
              <a:t>read + listen</a:t>
            </a:r>
            <a:endParaRPr lang="en-US" sz="1500" dirty="0"/>
          </a:p>
        </p:txBody>
      </p:sp>
      <p:sp>
        <p:nvSpPr>
          <p:cNvPr id="20" name="Text 18"/>
          <p:cNvSpPr/>
          <p:nvPr/>
        </p:nvSpPr>
        <p:spPr>
          <a:xfrm>
            <a:off x="9317736" y="3127248"/>
            <a:ext cx="2121408" cy="502920"/>
          </a:xfrm>
          <a:prstGeom prst="rect">
            <a:avLst/>
          </a:prstGeom>
          <a:noFill/>
          <a:ln/>
        </p:spPr>
        <p:txBody>
          <a:bodyPr wrap="square" lIns="254" tIns="254" rIns="254" bIns="254" rtlCol="0" anchor="ctr"/>
          <a:lstStyle/>
          <a:p>
            <a:pPr algn="ctr" indent="0" marL="0">
              <a:buNone/>
            </a:pPr>
            <a:r>
              <a:rPr lang="en-US" sz="1150" dirty="0">
                <a:solidFill>
                  <a:srgbClr val="B7B6C2"/>
                </a:solidFill>
                <a:latin typeface="Noto Sans CJK TC" pitchFamily="34" charset="0"/>
                <a:ea typeface="Noto Sans CJK TC" pitchFamily="34" charset="-122"/>
                <a:cs typeface="Noto Sans CJK TC" pitchFamily="34" charset="-120"/>
              </a:rPr>
              <a:t>最後轉回會考閱讀與聽力思維</a:t>
            </a:r>
            <a:endParaRPr lang="en-US" sz="1150" dirty="0"/>
          </a:p>
        </p:txBody>
      </p:sp>
      <p:sp>
        <p:nvSpPr>
          <p:cNvPr id="21" name="Text 19"/>
          <p:cNvSpPr/>
          <p:nvPr/>
        </p:nvSpPr>
        <p:spPr>
          <a:xfrm>
            <a:off x="658368" y="4407408"/>
            <a:ext cx="2011680" cy="274320"/>
          </a:xfrm>
          <a:prstGeom prst="rect">
            <a:avLst/>
          </a:prstGeom>
          <a:noFill/>
          <a:ln/>
        </p:spPr>
        <p:txBody>
          <a:bodyPr wrap="square" lIns="0" tIns="0" rIns="0" bIns="0" rtlCol="0" anchor="ctr"/>
          <a:lstStyle/>
          <a:p>
            <a:pPr indent="0" marL="0">
              <a:buNone/>
            </a:pPr>
            <a:r>
              <a:rPr lang="en-US" sz="1300" b="1" dirty="0">
                <a:solidFill>
                  <a:srgbClr val="FDB927"/>
                </a:solidFill>
                <a:latin typeface="Noto Sans CJK TC" pitchFamily="34" charset="0"/>
                <a:ea typeface="Noto Sans CJK TC" pitchFamily="34" charset="-122"/>
                <a:cs typeface="Noto Sans CJK TC" pitchFamily="34" charset="-120"/>
              </a:rPr>
              <a:t>Suggested flow</a:t>
            </a:r>
            <a:endParaRPr lang="en-US" sz="1300" dirty="0"/>
          </a:p>
        </p:txBody>
      </p:sp>
      <p:sp>
        <p:nvSpPr>
          <p:cNvPr id="22" name="Shape 20"/>
          <p:cNvSpPr/>
          <p:nvPr/>
        </p:nvSpPr>
        <p:spPr>
          <a:xfrm>
            <a:off x="667512" y="4882896"/>
            <a:ext cx="1993392" cy="749808"/>
          </a:xfrm>
          <a:prstGeom prst="roundRect">
            <a:avLst>
              <a:gd name="adj" fmla="val 7317"/>
            </a:avLst>
          </a:prstGeom>
          <a:solidFill>
            <a:srgbClr val="14141B"/>
          </a:solidFill>
          <a:ln w="12700">
            <a:solidFill>
              <a:srgbClr val="333342"/>
            </a:solidFill>
            <a:prstDash val="solid"/>
          </a:ln>
        </p:spPr>
      </p:sp>
      <p:sp>
        <p:nvSpPr>
          <p:cNvPr id="23" name="Text 21"/>
          <p:cNvSpPr/>
          <p:nvPr/>
        </p:nvSpPr>
        <p:spPr>
          <a:xfrm>
            <a:off x="777240" y="5010912"/>
            <a:ext cx="603504" cy="228600"/>
          </a:xfrm>
          <a:prstGeom prst="rect">
            <a:avLst/>
          </a:prstGeom>
          <a:noFill/>
          <a:ln/>
        </p:spPr>
        <p:txBody>
          <a:bodyPr wrap="square" lIns="0" tIns="0" rIns="0" bIns="0" rtlCol="0" anchor="ctr"/>
          <a:lstStyle/>
          <a:p>
            <a:pPr indent="0" marL="0">
              <a:buNone/>
            </a:pPr>
            <a:r>
              <a:rPr lang="en-US" sz="1000" b="1" dirty="0">
                <a:solidFill>
                  <a:srgbClr val="FDB927"/>
                </a:solidFill>
                <a:latin typeface="Noto Sans CJK TC" pitchFamily="34" charset="0"/>
                <a:ea typeface="Noto Sans CJK TC" pitchFamily="34" charset="-122"/>
                <a:cs typeface="Noto Sans CJK TC" pitchFamily="34" charset="-120"/>
              </a:rPr>
              <a:t>10 min</a:t>
            </a:r>
            <a:endParaRPr lang="en-US" sz="1000" dirty="0"/>
          </a:p>
        </p:txBody>
      </p:sp>
      <p:sp>
        <p:nvSpPr>
          <p:cNvPr id="24" name="Text 22"/>
          <p:cNvSpPr/>
          <p:nvPr/>
        </p:nvSpPr>
        <p:spPr>
          <a:xfrm>
            <a:off x="1380744" y="4983480"/>
            <a:ext cx="1143000" cy="274320"/>
          </a:xfrm>
          <a:prstGeom prst="rect">
            <a:avLst/>
          </a:prstGeom>
          <a:noFill/>
          <a:ln/>
        </p:spPr>
        <p:txBody>
          <a:bodyPr wrap="square" lIns="0" tIns="0" rIns="0" bIns="0" rtlCol="0" anchor="ctr"/>
          <a:lstStyle/>
          <a:p>
            <a:pPr indent="0" marL="0">
              <a:buNone/>
            </a:pPr>
            <a:r>
              <a:rPr lang="en-US" sz="1250" b="1" dirty="0">
                <a:solidFill>
                  <a:srgbClr val="F8F7F2"/>
                </a:solidFill>
                <a:latin typeface="Noto Sans CJK TC" pitchFamily="34" charset="0"/>
                <a:ea typeface="Noto Sans CJK TC" pitchFamily="34" charset="-122"/>
                <a:cs typeface="Noto Sans CJK TC" pitchFamily="34" charset="-120"/>
              </a:rPr>
              <a:t>Warm-up</a:t>
            </a:r>
            <a:endParaRPr lang="en-US" sz="1250" dirty="0"/>
          </a:p>
        </p:txBody>
      </p:sp>
      <p:sp>
        <p:nvSpPr>
          <p:cNvPr id="25" name="Shape 23"/>
          <p:cNvSpPr/>
          <p:nvPr/>
        </p:nvSpPr>
        <p:spPr>
          <a:xfrm>
            <a:off x="2916936" y="4882896"/>
            <a:ext cx="1993392" cy="749808"/>
          </a:xfrm>
          <a:prstGeom prst="roundRect">
            <a:avLst>
              <a:gd name="adj" fmla="val 7317"/>
            </a:avLst>
          </a:prstGeom>
          <a:solidFill>
            <a:srgbClr val="14141B"/>
          </a:solidFill>
          <a:ln w="12700">
            <a:solidFill>
              <a:srgbClr val="333342"/>
            </a:solidFill>
            <a:prstDash val="solid"/>
          </a:ln>
        </p:spPr>
      </p:sp>
      <p:sp>
        <p:nvSpPr>
          <p:cNvPr id="26" name="Text 24"/>
          <p:cNvSpPr/>
          <p:nvPr/>
        </p:nvSpPr>
        <p:spPr>
          <a:xfrm>
            <a:off x="3026664" y="5010912"/>
            <a:ext cx="603504" cy="228600"/>
          </a:xfrm>
          <a:prstGeom prst="rect">
            <a:avLst/>
          </a:prstGeom>
          <a:noFill/>
          <a:ln/>
        </p:spPr>
        <p:txBody>
          <a:bodyPr wrap="square" lIns="0" tIns="0" rIns="0" bIns="0" rtlCol="0" anchor="ctr"/>
          <a:lstStyle/>
          <a:p>
            <a:pPr indent="0" marL="0">
              <a:buNone/>
            </a:pPr>
            <a:r>
              <a:rPr lang="en-US" sz="1000" b="1" dirty="0">
                <a:solidFill>
                  <a:srgbClr val="FDB927"/>
                </a:solidFill>
                <a:latin typeface="Noto Sans CJK TC" pitchFamily="34" charset="0"/>
                <a:ea typeface="Noto Sans CJK TC" pitchFamily="34" charset="-122"/>
                <a:cs typeface="Noto Sans CJK TC" pitchFamily="34" charset="-120"/>
              </a:rPr>
              <a:t>20 min</a:t>
            </a:r>
            <a:endParaRPr lang="en-US" sz="1000" dirty="0"/>
          </a:p>
        </p:txBody>
      </p:sp>
      <p:sp>
        <p:nvSpPr>
          <p:cNvPr id="27" name="Text 25"/>
          <p:cNvSpPr/>
          <p:nvPr/>
        </p:nvSpPr>
        <p:spPr>
          <a:xfrm>
            <a:off x="3630168" y="4983480"/>
            <a:ext cx="1143000" cy="274320"/>
          </a:xfrm>
          <a:prstGeom prst="rect">
            <a:avLst/>
          </a:prstGeom>
          <a:noFill/>
          <a:ln/>
        </p:spPr>
        <p:txBody>
          <a:bodyPr wrap="square" lIns="0" tIns="0" rIns="0" bIns="0" rtlCol="0" anchor="ctr"/>
          <a:lstStyle/>
          <a:p>
            <a:pPr indent="0" marL="0">
              <a:buNone/>
            </a:pPr>
            <a:r>
              <a:rPr lang="en-US" sz="1250" b="1" dirty="0">
                <a:solidFill>
                  <a:srgbClr val="F8F7F2"/>
                </a:solidFill>
                <a:latin typeface="Noto Sans CJK TC" pitchFamily="34" charset="0"/>
                <a:ea typeface="Noto Sans CJK TC" pitchFamily="34" charset="-122"/>
                <a:cs typeface="Noto Sans CJK TC" pitchFamily="34" charset="-120"/>
              </a:rPr>
              <a:t>Vocabulary + Story</a:t>
            </a:r>
            <a:endParaRPr lang="en-US" sz="1250" dirty="0"/>
          </a:p>
        </p:txBody>
      </p:sp>
      <p:sp>
        <p:nvSpPr>
          <p:cNvPr id="28" name="Shape 26"/>
          <p:cNvSpPr/>
          <p:nvPr/>
        </p:nvSpPr>
        <p:spPr>
          <a:xfrm>
            <a:off x="5166360" y="4882896"/>
            <a:ext cx="1993392" cy="749808"/>
          </a:xfrm>
          <a:prstGeom prst="roundRect">
            <a:avLst>
              <a:gd name="adj" fmla="val 7317"/>
            </a:avLst>
          </a:prstGeom>
          <a:solidFill>
            <a:srgbClr val="14141B"/>
          </a:solidFill>
          <a:ln w="12700">
            <a:solidFill>
              <a:srgbClr val="333342"/>
            </a:solidFill>
            <a:prstDash val="solid"/>
          </a:ln>
        </p:spPr>
      </p:sp>
      <p:sp>
        <p:nvSpPr>
          <p:cNvPr id="29" name="Text 27"/>
          <p:cNvSpPr/>
          <p:nvPr/>
        </p:nvSpPr>
        <p:spPr>
          <a:xfrm>
            <a:off x="5276088" y="5010912"/>
            <a:ext cx="603504" cy="228600"/>
          </a:xfrm>
          <a:prstGeom prst="rect">
            <a:avLst/>
          </a:prstGeom>
          <a:noFill/>
          <a:ln/>
        </p:spPr>
        <p:txBody>
          <a:bodyPr wrap="square" lIns="0" tIns="0" rIns="0" bIns="0" rtlCol="0" anchor="ctr"/>
          <a:lstStyle/>
          <a:p>
            <a:pPr indent="0" marL="0">
              <a:buNone/>
            </a:pPr>
            <a:r>
              <a:rPr lang="en-US" sz="1000" b="1" dirty="0">
                <a:solidFill>
                  <a:srgbClr val="FDB927"/>
                </a:solidFill>
                <a:latin typeface="Noto Sans CJK TC" pitchFamily="34" charset="0"/>
                <a:ea typeface="Noto Sans CJK TC" pitchFamily="34" charset="-122"/>
                <a:cs typeface="Noto Sans CJK TC" pitchFamily="34" charset="-120"/>
              </a:rPr>
              <a:t>20 min</a:t>
            </a:r>
            <a:endParaRPr lang="en-US" sz="1000" dirty="0"/>
          </a:p>
        </p:txBody>
      </p:sp>
      <p:sp>
        <p:nvSpPr>
          <p:cNvPr id="30" name="Text 28"/>
          <p:cNvSpPr/>
          <p:nvPr/>
        </p:nvSpPr>
        <p:spPr>
          <a:xfrm>
            <a:off x="5879592" y="4983480"/>
            <a:ext cx="1143000" cy="274320"/>
          </a:xfrm>
          <a:prstGeom prst="rect">
            <a:avLst/>
          </a:prstGeom>
          <a:noFill/>
          <a:ln/>
        </p:spPr>
        <p:txBody>
          <a:bodyPr wrap="square" lIns="0" tIns="0" rIns="0" bIns="0" rtlCol="0" anchor="ctr"/>
          <a:lstStyle/>
          <a:p>
            <a:pPr indent="0" marL="0">
              <a:buNone/>
            </a:pPr>
            <a:r>
              <a:rPr lang="en-US" sz="1250" b="1" dirty="0">
                <a:solidFill>
                  <a:srgbClr val="F8F7F2"/>
                </a:solidFill>
                <a:latin typeface="Noto Sans CJK TC" pitchFamily="34" charset="0"/>
                <a:ea typeface="Noto Sans CJK TC" pitchFamily="34" charset="-122"/>
                <a:cs typeface="Noto Sans CJK TC" pitchFamily="34" charset="-120"/>
              </a:rPr>
              <a:t>Grammar</a:t>
            </a:r>
            <a:endParaRPr lang="en-US" sz="1250" dirty="0"/>
          </a:p>
        </p:txBody>
      </p:sp>
      <p:sp>
        <p:nvSpPr>
          <p:cNvPr id="31" name="Shape 29"/>
          <p:cNvSpPr/>
          <p:nvPr/>
        </p:nvSpPr>
        <p:spPr>
          <a:xfrm>
            <a:off x="7415784" y="4882896"/>
            <a:ext cx="1993392" cy="749808"/>
          </a:xfrm>
          <a:prstGeom prst="roundRect">
            <a:avLst>
              <a:gd name="adj" fmla="val 7317"/>
            </a:avLst>
          </a:prstGeom>
          <a:solidFill>
            <a:srgbClr val="14141B"/>
          </a:solidFill>
          <a:ln w="12700">
            <a:solidFill>
              <a:srgbClr val="333342"/>
            </a:solidFill>
            <a:prstDash val="solid"/>
          </a:ln>
        </p:spPr>
      </p:sp>
      <p:sp>
        <p:nvSpPr>
          <p:cNvPr id="32" name="Text 30"/>
          <p:cNvSpPr/>
          <p:nvPr/>
        </p:nvSpPr>
        <p:spPr>
          <a:xfrm>
            <a:off x="7525512" y="5010912"/>
            <a:ext cx="603504" cy="228600"/>
          </a:xfrm>
          <a:prstGeom prst="rect">
            <a:avLst/>
          </a:prstGeom>
          <a:noFill/>
          <a:ln/>
        </p:spPr>
        <p:txBody>
          <a:bodyPr wrap="square" lIns="0" tIns="0" rIns="0" bIns="0" rtlCol="0" anchor="ctr"/>
          <a:lstStyle/>
          <a:p>
            <a:pPr indent="0" marL="0">
              <a:buNone/>
            </a:pPr>
            <a:r>
              <a:rPr lang="en-US" sz="1000" b="1" dirty="0">
                <a:solidFill>
                  <a:srgbClr val="FDB927"/>
                </a:solidFill>
                <a:latin typeface="Noto Sans CJK TC" pitchFamily="34" charset="0"/>
                <a:ea typeface="Noto Sans CJK TC" pitchFamily="34" charset="-122"/>
                <a:cs typeface="Noto Sans CJK TC" pitchFamily="34" charset="-120"/>
              </a:rPr>
              <a:t>20 min</a:t>
            </a:r>
            <a:endParaRPr lang="en-US" sz="1000" dirty="0"/>
          </a:p>
        </p:txBody>
      </p:sp>
      <p:sp>
        <p:nvSpPr>
          <p:cNvPr id="33" name="Text 31"/>
          <p:cNvSpPr/>
          <p:nvPr/>
        </p:nvSpPr>
        <p:spPr>
          <a:xfrm>
            <a:off x="8129016" y="4983480"/>
            <a:ext cx="1143000" cy="274320"/>
          </a:xfrm>
          <a:prstGeom prst="rect">
            <a:avLst/>
          </a:prstGeom>
          <a:noFill/>
          <a:ln/>
        </p:spPr>
        <p:txBody>
          <a:bodyPr wrap="square" lIns="0" tIns="0" rIns="0" bIns="0" rtlCol="0" anchor="ctr"/>
          <a:lstStyle/>
          <a:p>
            <a:pPr indent="0" marL="0">
              <a:buNone/>
            </a:pPr>
            <a:r>
              <a:rPr lang="en-US" sz="1250" b="1" dirty="0">
                <a:solidFill>
                  <a:srgbClr val="F8F7F2"/>
                </a:solidFill>
                <a:latin typeface="Noto Sans CJK TC" pitchFamily="34" charset="0"/>
                <a:ea typeface="Noto Sans CJK TC" pitchFamily="34" charset="-122"/>
                <a:cs typeface="Noto Sans CJK TC" pitchFamily="34" charset="-120"/>
              </a:rPr>
              <a:t>Video / Reading</a:t>
            </a:r>
            <a:endParaRPr lang="en-US" sz="1250" dirty="0"/>
          </a:p>
        </p:txBody>
      </p:sp>
      <p:sp>
        <p:nvSpPr>
          <p:cNvPr id="34" name="Shape 32"/>
          <p:cNvSpPr/>
          <p:nvPr/>
        </p:nvSpPr>
        <p:spPr>
          <a:xfrm>
            <a:off x="9665208" y="4882896"/>
            <a:ext cx="1993392" cy="749808"/>
          </a:xfrm>
          <a:prstGeom prst="roundRect">
            <a:avLst>
              <a:gd name="adj" fmla="val 7317"/>
            </a:avLst>
          </a:prstGeom>
          <a:solidFill>
            <a:srgbClr val="14141B"/>
          </a:solidFill>
          <a:ln w="12700">
            <a:solidFill>
              <a:srgbClr val="333342"/>
            </a:solidFill>
            <a:prstDash val="solid"/>
          </a:ln>
        </p:spPr>
      </p:sp>
      <p:sp>
        <p:nvSpPr>
          <p:cNvPr id="35" name="Text 33"/>
          <p:cNvSpPr/>
          <p:nvPr/>
        </p:nvSpPr>
        <p:spPr>
          <a:xfrm>
            <a:off x="9774936" y="5010912"/>
            <a:ext cx="603504" cy="228600"/>
          </a:xfrm>
          <a:prstGeom prst="rect">
            <a:avLst/>
          </a:prstGeom>
          <a:noFill/>
          <a:ln/>
        </p:spPr>
        <p:txBody>
          <a:bodyPr wrap="square" lIns="0" tIns="0" rIns="0" bIns="0" rtlCol="0" anchor="ctr"/>
          <a:lstStyle/>
          <a:p>
            <a:pPr indent="0" marL="0">
              <a:buNone/>
            </a:pPr>
            <a:r>
              <a:rPr lang="en-US" sz="1000" b="1" dirty="0">
                <a:solidFill>
                  <a:srgbClr val="FDB927"/>
                </a:solidFill>
                <a:latin typeface="Noto Sans CJK TC" pitchFamily="34" charset="0"/>
                <a:ea typeface="Noto Sans CJK TC" pitchFamily="34" charset="-122"/>
                <a:cs typeface="Noto Sans CJK TC" pitchFamily="34" charset="-120"/>
              </a:rPr>
              <a:t>10 min</a:t>
            </a:r>
            <a:endParaRPr lang="en-US" sz="1000" dirty="0"/>
          </a:p>
        </p:txBody>
      </p:sp>
      <p:sp>
        <p:nvSpPr>
          <p:cNvPr id="36" name="Text 34"/>
          <p:cNvSpPr/>
          <p:nvPr/>
        </p:nvSpPr>
        <p:spPr>
          <a:xfrm>
            <a:off x="10378440" y="4983480"/>
            <a:ext cx="1143000" cy="274320"/>
          </a:xfrm>
          <a:prstGeom prst="rect">
            <a:avLst/>
          </a:prstGeom>
          <a:noFill/>
          <a:ln/>
        </p:spPr>
        <p:txBody>
          <a:bodyPr wrap="square" lIns="0" tIns="0" rIns="0" bIns="0" rtlCol="0" anchor="ctr"/>
          <a:lstStyle/>
          <a:p>
            <a:pPr indent="0" marL="0">
              <a:buNone/>
            </a:pPr>
            <a:r>
              <a:rPr lang="en-US" sz="1250" b="1" dirty="0">
                <a:solidFill>
                  <a:srgbClr val="F8F7F2"/>
                </a:solidFill>
                <a:latin typeface="Noto Sans CJK TC" pitchFamily="34" charset="0"/>
                <a:ea typeface="Noto Sans CJK TC" pitchFamily="34" charset="-122"/>
                <a:cs typeface="Noto Sans CJK TC" pitchFamily="34" charset="-120"/>
              </a:rPr>
              <a:t>Exit Ticket</a:t>
            </a:r>
            <a:endParaRPr lang="en-US" sz="1250" dirty="0"/>
          </a:p>
        </p:txBody>
      </p:sp>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66928" y="393192"/>
            <a:ext cx="4389120" cy="228600"/>
          </a:xfrm>
          <a:prstGeom prst="rect">
            <a:avLst/>
          </a:prstGeom>
          <a:noFill/>
          <a:ln/>
        </p:spPr>
        <p:txBody>
          <a:bodyPr wrap="square" lIns="0" tIns="0" rIns="0" bIns="0" rtlCol="0" anchor="ctr"/>
          <a:lstStyle/>
          <a:p>
            <a:pPr indent="0" marL="0">
              <a:buNone/>
            </a:pPr>
            <a:r>
              <a:rPr lang="en-US" sz="1000" b="1" spc="150" kern="0" dirty="0">
                <a:solidFill>
                  <a:srgbClr val="FDB927"/>
                </a:solidFill>
                <a:latin typeface="Noto Sans CJK TC" pitchFamily="34" charset="0"/>
                <a:ea typeface="Noto Sans CJK TC" pitchFamily="34" charset="-122"/>
                <a:cs typeface="Noto Sans CJK TC" pitchFamily="34" charset="-120"/>
              </a:rPr>
              <a:t>02 · WARM-UP</a:t>
            </a:r>
            <a:endParaRPr lang="en-US" sz="1000" dirty="0"/>
          </a:p>
        </p:txBody>
      </p:sp>
      <p:sp>
        <p:nvSpPr>
          <p:cNvPr id="3" name="Text 1"/>
          <p:cNvSpPr/>
          <p:nvPr/>
        </p:nvSpPr>
        <p:spPr>
          <a:xfrm>
            <a:off x="566928" y="658368"/>
            <a:ext cx="10972800" cy="475488"/>
          </a:xfrm>
          <a:prstGeom prst="rect">
            <a:avLst/>
          </a:prstGeom>
          <a:noFill/>
          <a:ln/>
        </p:spPr>
        <p:txBody>
          <a:bodyPr wrap="square" lIns="0" tIns="0" rIns="0" bIns="0" rtlCol="0" anchor="ctr"/>
          <a:lstStyle/>
          <a:p>
            <a:pPr indent="0" marL="0">
              <a:buNone/>
            </a:pPr>
            <a:r>
              <a:rPr lang="en-US" sz="2700" b="1" dirty="0">
                <a:solidFill>
                  <a:srgbClr val="F8F7F2"/>
                </a:solidFill>
                <a:latin typeface="Noto Sans CJK TC" pitchFamily="34" charset="0"/>
                <a:ea typeface="Noto Sans CJK TC" pitchFamily="34" charset="-122"/>
                <a:cs typeface="Noto Sans CJK TC" pitchFamily="34" charset="-120"/>
              </a:rPr>
              <a:t>How Much Do You Know About The King?</a:t>
            </a:r>
            <a:endParaRPr lang="en-US" sz="2700" dirty="0"/>
          </a:p>
        </p:txBody>
      </p:sp>
      <p:pic>
        <p:nvPicPr>
          <p:cNvPr id="4" name="Image 0" descr="/mnt/data/lebron_cavs_2009.jpg">    </p:cNvPr>
          <p:cNvPicPr>
            <a:picLocks noChangeAspect="1"/>
          </p:cNvPicPr>
          <p:nvPr/>
        </p:nvPicPr>
        <p:blipFill>
          <a:blip r:embed="rId1"/>
          <a:stretch>
            <a:fillRect/>
          </a:stretch>
        </p:blipFill>
        <p:spPr>
          <a:xfrm>
            <a:off x="7296912" y="1051560"/>
            <a:ext cx="4270248" cy="4983480"/>
          </a:xfrm>
          <a:prstGeom prst="rect">
            <a:avLst/>
          </a:prstGeom>
        </p:spPr>
      </p:pic>
      <p:sp>
        <p:nvSpPr>
          <p:cNvPr id="5" name="Shape 2"/>
          <p:cNvSpPr/>
          <p:nvPr/>
        </p:nvSpPr>
        <p:spPr>
          <a:xfrm>
            <a:off x="7260336" y="1024128"/>
            <a:ext cx="4343400" cy="5047488"/>
          </a:xfrm>
          <a:prstGeom prst="roundRect">
            <a:avLst>
              <a:gd name="adj" fmla="val 1474"/>
            </a:avLst>
          </a:prstGeom>
          <a:solidFill>
            <a:srgbClr val="000000">
              <a:alpha val="0"/>
            </a:srgbClr>
          </a:solidFill>
          <a:ln w="17780">
            <a:solidFill>
              <a:srgbClr val="FDB927"/>
            </a:solidFill>
            <a:prstDash val="solid"/>
          </a:ln>
        </p:spPr>
      </p:sp>
      <p:sp>
        <p:nvSpPr>
          <p:cNvPr id="6" name="Text 3"/>
          <p:cNvSpPr/>
          <p:nvPr/>
        </p:nvSpPr>
        <p:spPr>
          <a:xfrm>
            <a:off x="777240" y="1389888"/>
            <a:ext cx="5760720" cy="329184"/>
          </a:xfrm>
          <a:prstGeom prst="rect">
            <a:avLst/>
          </a:prstGeom>
          <a:noFill/>
          <a:ln/>
        </p:spPr>
        <p:txBody>
          <a:bodyPr wrap="square" lIns="0" tIns="0" rIns="0" bIns="0" rtlCol="0" anchor="ctr"/>
          <a:lstStyle/>
          <a:p>
            <a:pPr indent="0" marL="0">
              <a:buNone/>
            </a:pPr>
            <a:r>
              <a:rPr lang="en-US" sz="1500" b="1" dirty="0">
                <a:solidFill>
                  <a:srgbClr val="F8F7F2"/>
                </a:solidFill>
                <a:latin typeface="Noto Sans CJK TC" pitchFamily="34" charset="0"/>
                <a:ea typeface="Noto Sans CJK TC" pitchFamily="34" charset="-122"/>
                <a:cs typeface="Noto Sans CJK TC" pitchFamily="34" charset="-120"/>
              </a:rPr>
              <a:t>1. Where is LeBron from?</a:t>
            </a:r>
            <a:endParaRPr lang="en-US" sz="1500" dirty="0"/>
          </a:p>
        </p:txBody>
      </p:sp>
      <p:sp>
        <p:nvSpPr>
          <p:cNvPr id="7" name="Text 4"/>
          <p:cNvSpPr/>
          <p:nvPr/>
        </p:nvSpPr>
        <p:spPr>
          <a:xfrm>
            <a:off x="960120" y="1746504"/>
            <a:ext cx="5394960" cy="512064"/>
          </a:xfrm>
          <a:prstGeom prst="rect">
            <a:avLst/>
          </a:prstGeom>
          <a:noFill/>
          <a:ln/>
        </p:spPr>
        <p:txBody>
          <a:bodyPr wrap="square" lIns="254" tIns="254" rIns="254" bIns="254" rtlCol="0" anchor="ctr"/>
          <a:lstStyle/>
          <a:p>
            <a:pPr indent="0" marL="0">
              <a:buNone/>
            </a:pPr>
            <a:r>
              <a:rPr lang="en-US" sz="1300" dirty="0">
                <a:solidFill>
                  <a:srgbClr val="B7B6C2"/>
                </a:solidFill>
                <a:latin typeface="Noto Sans CJK TC" pitchFamily="34" charset="0"/>
                <a:ea typeface="Noto Sans CJK TC" pitchFamily="34" charset="-122"/>
                <a:cs typeface="Noto Sans CJK TC" pitchFamily="34" charset="-120"/>
              </a:rPr>
              <a:t>A. New York   B. Akron   C. Miami</a:t>
            </a:r>
            <a:endParaRPr lang="en-US" sz="1300" dirty="0"/>
          </a:p>
        </p:txBody>
      </p:sp>
      <p:sp>
        <p:nvSpPr>
          <p:cNvPr id="8" name="Text 5"/>
          <p:cNvSpPr/>
          <p:nvPr/>
        </p:nvSpPr>
        <p:spPr>
          <a:xfrm>
            <a:off x="777240" y="2432304"/>
            <a:ext cx="5760720" cy="329184"/>
          </a:xfrm>
          <a:prstGeom prst="rect">
            <a:avLst/>
          </a:prstGeom>
          <a:noFill/>
          <a:ln/>
        </p:spPr>
        <p:txBody>
          <a:bodyPr wrap="square" lIns="0" tIns="0" rIns="0" bIns="0" rtlCol="0" anchor="ctr"/>
          <a:lstStyle/>
          <a:p>
            <a:pPr indent="0" marL="0">
              <a:buNone/>
            </a:pPr>
            <a:r>
              <a:rPr lang="en-US" sz="1500" b="1" dirty="0">
                <a:solidFill>
                  <a:srgbClr val="F8F7F2"/>
                </a:solidFill>
                <a:latin typeface="Noto Sans CJK TC" pitchFamily="34" charset="0"/>
                <a:ea typeface="Noto Sans CJK TC" pitchFamily="34" charset="-122"/>
                <a:cs typeface="Noto Sans CJK TC" pitchFamily="34" charset="-120"/>
              </a:rPr>
              <a:t>2. What number is famous with LeBron?</a:t>
            </a:r>
            <a:endParaRPr lang="en-US" sz="1500" dirty="0"/>
          </a:p>
        </p:txBody>
      </p:sp>
      <p:sp>
        <p:nvSpPr>
          <p:cNvPr id="9" name="Text 6"/>
          <p:cNvSpPr/>
          <p:nvPr/>
        </p:nvSpPr>
        <p:spPr>
          <a:xfrm>
            <a:off x="960120" y="2788920"/>
            <a:ext cx="5394960" cy="512064"/>
          </a:xfrm>
          <a:prstGeom prst="rect">
            <a:avLst/>
          </a:prstGeom>
          <a:noFill/>
          <a:ln/>
        </p:spPr>
        <p:txBody>
          <a:bodyPr wrap="square" lIns="254" tIns="254" rIns="254" bIns="254" rtlCol="0" anchor="ctr"/>
          <a:lstStyle/>
          <a:p>
            <a:pPr indent="0" marL="0">
              <a:buNone/>
            </a:pPr>
            <a:r>
              <a:rPr lang="en-US" sz="1300" dirty="0">
                <a:solidFill>
                  <a:srgbClr val="B7B6C2"/>
                </a:solidFill>
                <a:latin typeface="Noto Sans CJK TC" pitchFamily="34" charset="0"/>
                <a:ea typeface="Noto Sans CJK TC" pitchFamily="34" charset="-122"/>
                <a:cs typeface="Noto Sans CJK TC" pitchFamily="34" charset="-120"/>
              </a:rPr>
              <a:t>A. 6   B. 23   C. Both A and B</a:t>
            </a:r>
            <a:endParaRPr lang="en-US" sz="1300" dirty="0"/>
          </a:p>
        </p:txBody>
      </p:sp>
      <p:sp>
        <p:nvSpPr>
          <p:cNvPr id="10" name="Text 7"/>
          <p:cNvSpPr/>
          <p:nvPr/>
        </p:nvSpPr>
        <p:spPr>
          <a:xfrm>
            <a:off x="777240" y="3474720"/>
            <a:ext cx="5760720" cy="329184"/>
          </a:xfrm>
          <a:prstGeom prst="rect">
            <a:avLst/>
          </a:prstGeom>
          <a:noFill/>
          <a:ln/>
        </p:spPr>
        <p:txBody>
          <a:bodyPr wrap="square" lIns="0" tIns="0" rIns="0" bIns="0" rtlCol="0" anchor="ctr"/>
          <a:lstStyle/>
          <a:p>
            <a:pPr indent="0" marL="0">
              <a:buNone/>
            </a:pPr>
            <a:r>
              <a:rPr lang="en-US" sz="1500" b="1" dirty="0">
                <a:solidFill>
                  <a:srgbClr val="F8F7F2"/>
                </a:solidFill>
                <a:latin typeface="Noto Sans CJK TC" pitchFamily="34" charset="0"/>
                <a:ea typeface="Noto Sans CJK TC" pitchFamily="34" charset="-122"/>
                <a:cs typeface="Noto Sans CJK TC" pitchFamily="34" charset="-120"/>
              </a:rPr>
              <a:t>3. How many NBA championships has he won?</a:t>
            </a:r>
            <a:endParaRPr lang="en-US" sz="1500" dirty="0"/>
          </a:p>
        </p:txBody>
      </p:sp>
      <p:sp>
        <p:nvSpPr>
          <p:cNvPr id="11" name="Text 8"/>
          <p:cNvSpPr/>
          <p:nvPr/>
        </p:nvSpPr>
        <p:spPr>
          <a:xfrm>
            <a:off x="960120" y="3831336"/>
            <a:ext cx="5394960" cy="512064"/>
          </a:xfrm>
          <a:prstGeom prst="rect">
            <a:avLst/>
          </a:prstGeom>
          <a:noFill/>
          <a:ln/>
        </p:spPr>
        <p:txBody>
          <a:bodyPr wrap="square" lIns="254" tIns="254" rIns="254" bIns="254" rtlCol="0" anchor="ctr"/>
          <a:lstStyle/>
          <a:p>
            <a:pPr indent="0" marL="0">
              <a:buNone/>
            </a:pPr>
            <a:r>
              <a:rPr lang="en-US" sz="1300" dirty="0">
                <a:solidFill>
                  <a:srgbClr val="B7B6C2"/>
                </a:solidFill>
                <a:latin typeface="Noto Sans CJK TC" pitchFamily="34" charset="0"/>
                <a:ea typeface="Noto Sans CJK TC" pitchFamily="34" charset="-122"/>
                <a:cs typeface="Noto Sans CJK TC" pitchFamily="34" charset="-120"/>
              </a:rPr>
              <a:t>A. 2   B. 4   C. 6</a:t>
            </a:r>
            <a:endParaRPr lang="en-US" sz="1300" dirty="0"/>
          </a:p>
        </p:txBody>
      </p:sp>
      <p:sp>
        <p:nvSpPr>
          <p:cNvPr id="12" name="Text 9"/>
          <p:cNvSpPr/>
          <p:nvPr/>
        </p:nvSpPr>
        <p:spPr>
          <a:xfrm>
            <a:off x="777240" y="4517136"/>
            <a:ext cx="5760720" cy="329184"/>
          </a:xfrm>
          <a:prstGeom prst="rect">
            <a:avLst/>
          </a:prstGeom>
          <a:noFill/>
          <a:ln/>
        </p:spPr>
        <p:txBody>
          <a:bodyPr wrap="square" lIns="0" tIns="0" rIns="0" bIns="0" rtlCol="0" anchor="ctr"/>
          <a:lstStyle/>
          <a:p>
            <a:pPr indent="0" marL="0">
              <a:buNone/>
            </a:pPr>
            <a:r>
              <a:rPr lang="en-US" sz="1500" b="1" dirty="0">
                <a:solidFill>
                  <a:srgbClr val="F8F7F2"/>
                </a:solidFill>
                <a:latin typeface="Noto Sans CJK TC" pitchFamily="34" charset="0"/>
                <a:ea typeface="Noto Sans CJK TC" pitchFamily="34" charset="-122"/>
                <a:cs typeface="Noto Sans CJK TC" pitchFamily="34" charset="-120"/>
              </a:rPr>
              <a:t>4. Which word fits him best?</a:t>
            </a:r>
            <a:endParaRPr lang="en-US" sz="1500" dirty="0"/>
          </a:p>
        </p:txBody>
      </p:sp>
      <p:sp>
        <p:nvSpPr>
          <p:cNvPr id="13" name="Text 10"/>
          <p:cNvSpPr/>
          <p:nvPr/>
        </p:nvSpPr>
        <p:spPr>
          <a:xfrm>
            <a:off x="960120" y="4873752"/>
            <a:ext cx="5394960" cy="512064"/>
          </a:xfrm>
          <a:prstGeom prst="rect">
            <a:avLst/>
          </a:prstGeom>
          <a:noFill/>
          <a:ln/>
        </p:spPr>
        <p:txBody>
          <a:bodyPr wrap="square" lIns="254" tIns="254" rIns="254" bIns="254" rtlCol="0" anchor="ctr"/>
          <a:lstStyle/>
          <a:p>
            <a:pPr indent="0" marL="0">
              <a:buNone/>
            </a:pPr>
            <a:r>
              <a:rPr lang="en-US" sz="1300" dirty="0">
                <a:solidFill>
                  <a:srgbClr val="B7B6C2"/>
                </a:solidFill>
                <a:latin typeface="Noto Sans CJK TC" pitchFamily="34" charset="0"/>
                <a:ea typeface="Noto Sans CJK TC" pitchFamily="34" charset="-122"/>
                <a:cs typeface="Noto Sans CJK TC" pitchFamily="34" charset="-120"/>
              </a:rPr>
              <a:t>leader / scorer / teammate / legend</a:t>
            </a:r>
            <a:endParaRPr lang="en-US" sz="1300" dirty="0"/>
          </a:p>
        </p:txBody>
      </p:sp>
      <p:sp>
        <p:nvSpPr>
          <p:cNvPr id="14" name="Text 11"/>
          <p:cNvSpPr/>
          <p:nvPr/>
        </p:nvSpPr>
        <p:spPr>
          <a:xfrm>
            <a:off x="749808" y="5815584"/>
            <a:ext cx="5212080" cy="292608"/>
          </a:xfrm>
          <a:prstGeom prst="rect">
            <a:avLst/>
          </a:prstGeom>
          <a:noFill/>
          <a:ln/>
        </p:spPr>
        <p:txBody>
          <a:bodyPr wrap="square" lIns="0" tIns="0" rIns="0" bIns="0" rtlCol="0" anchor="ctr"/>
          <a:lstStyle/>
          <a:p>
            <a:pPr indent="0" marL="0">
              <a:buNone/>
            </a:pPr>
            <a:r>
              <a:rPr lang="en-US" sz="1400" b="1" dirty="0">
                <a:solidFill>
                  <a:srgbClr val="FDB927"/>
                </a:solidFill>
                <a:latin typeface="Noto Sans CJK TC" pitchFamily="34" charset="0"/>
                <a:ea typeface="Noto Sans CJK TC" pitchFamily="34" charset="-122"/>
                <a:cs typeface="Noto Sans CJK TC" pitchFamily="34" charset="-120"/>
              </a:rPr>
              <a:t>RULE: Guess first. No Google.</a:t>
            </a:r>
            <a:endParaRPr lang="en-US" sz="1400" dirty="0"/>
          </a:p>
        </p:txBody>
      </p:sp>
      <p:sp>
        <p:nvSpPr>
          <p:cNvPr id="15" name="Text 12"/>
          <p:cNvSpPr/>
          <p:nvPr/>
        </p:nvSpPr>
        <p:spPr>
          <a:xfrm>
            <a:off x="7479792" y="6108192"/>
            <a:ext cx="3886200" cy="128016"/>
          </a:xfrm>
          <a:prstGeom prst="rect">
            <a:avLst/>
          </a:prstGeom>
          <a:noFill/>
          <a:ln/>
        </p:spPr>
        <p:txBody>
          <a:bodyPr wrap="square" lIns="0" tIns="0" rIns="0" bIns="0" rtlCol="0" anchor="ctr"/>
          <a:lstStyle/>
          <a:p>
            <a:pPr algn="r" indent="0" marL="0">
              <a:buNone/>
            </a:pPr>
            <a:r>
              <a:rPr lang="en-US" sz="650" i="1" dirty="0">
                <a:solidFill>
                  <a:srgbClr val="8C8C98"/>
                </a:solidFill>
                <a:latin typeface="Noto Sans CJK TC" pitchFamily="34" charset="0"/>
                <a:ea typeface="Noto Sans CJK TC" pitchFamily="34" charset="-122"/>
                <a:cs typeface="Noto Sans CJK TC" pitchFamily="34" charset="-120"/>
              </a:rPr>
              <a:t>Photo: Keith Allison / Wikimedia Commons (CC BY-SA 2.0)</a:t>
            </a:r>
            <a:endParaRPr lang="en-US" sz="650" dirty="0"/>
          </a:p>
        </p:txBody>
      </p:sp>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93192"/>
            <a:ext cx="4389120" cy="228600"/>
          </a:xfrm>
          <a:prstGeom prst="rect">
            <a:avLst/>
          </a:prstGeom>
          <a:noFill/>
          <a:ln/>
        </p:spPr>
        <p:txBody>
          <a:bodyPr wrap="square" lIns="0" tIns="0" rIns="0" bIns="0" rtlCol="0" anchor="ctr"/>
          <a:lstStyle/>
          <a:p>
            <a:pPr indent="0" marL="0">
              <a:buNone/>
            </a:pPr>
            <a:r>
              <a:rPr lang="en-US" sz="1000" b="1" spc="150" kern="0" dirty="0">
                <a:solidFill>
                  <a:srgbClr val="FDB927"/>
                </a:solidFill>
                <a:latin typeface="Noto Sans CJK TC" pitchFamily="34" charset="0"/>
                <a:ea typeface="Noto Sans CJK TC" pitchFamily="34" charset="-122"/>
                <a:cs typeface="Noto Sans CJK TC" pitchFamily="34" charset="-120"/>
              </a:rPr>
              <a:t>03 · VOCABULARY</a:t>
            </a:r>
            <a:endParaRPr lang="en-US" sz="1000" dirty="0"/>
          </a:p>
        </p:txBody>
      </p:sp>
      <p:sp>
        <p:nvSpPr>
          <p:cNvPr id="3" name="Text 1"/>
          <p:cNvSpPr/>
          <p:nvPr/>
        </p:nvSpPr>
        <p:spPr>
          <a:xfrm>
            <a:off x="566928" y="658368"/>
            <a:ext cx="10972800" cy="475488"/>
          </a:xfrm>
          <a:prstGeom prst="rect">
            <a:avLst/>
          </a:prstGeom>
          <a:noFill/>
          <a:ln/>
        </p:spPr>
        <p:txBody>
          <a:bodyPr wrap="square" lIns="0" tIns="0" rIns="0" bIns="0" rtlCol="0" anchor="ctr"/>
          <a:lstStyle/>
          <a:p>
            <a:pPr indent="0" marL="0">
              <a:buNone/>
            </a:pPr>
            <a:r>
              <a:rPr lang="en-US" sz="2700" b="1" dirty="0">
                <a:solidFill>
                  <a:srgbClr val="F8F7F2"/>
                </a:solidFill>
                <a:latin typeface="Noto Sans CJK TC" pitchFamily="34" charset="0"/>
                <a:ea typeface="Noto Sans CJK TC" pitchFamily="34" charset="-122"/>
                <a:cs typeface="Noto Sans CJK TC" pitchFamily="34" charset="-120"/>
              </a:rPr>
              <a:t>10 Words to Tell a Sports Story</a:t>
            </a:r>
            <a:endParaRPr lang="en-US" sz="2700" dirty="0"/>
          </a:p>
        </p:txBody>
      </p:sp>
      <p:sp>
        <p:nvSpPr>
          <p:cNvPr id="4" name="Shape 2"/>
          <p:cNvSpPr/>
          <p:nvPr/>
        </p:nvSpPr>
        <p:spPr>
          <a:xfrm>
            <a:off x="658368" y="1298448"/>
            <a:ext cx="5230368" cy="685800"/>
          </a:xfrm>
          <a:prstGeom prst="roundRect">
            <a:avLst>
              <a:gd name="adj" fmla="val 10667"/>
            </a:avLst>
          </a:prstGeom>
          <a:solidFill>
            <a:srgbClr val="15151D"/>
          </a:solidFill>
          <a:ln w="12700">
            <a:solidFill>
              <a:srgbClr val="2B2B37"/>
            </a:solidFill>
            <a:prstDash val="solid"/>
          </a:ln>
        </p:spPr>
      </p:sp>
      <p:sp>
        <p:nvSpPr>
          <p:cNvPr id="5" name="Text 3"/>
          <p:cNvSpPr/>
          <p:nvPr/>
        </p:nvSpPr>
        <p:spPr>
          <a:xfrm>
            <a:off x="822960" y="1426464"/>
            <a:ext cx="1280160" cy="228600"/>
          </a:xfrm>
          <a:prstGeom prst="rect">
            <a:avLst/>
          </a:prstGeom>
          <a:noFill/>
          <a:ln/>
        </p:spPr>
        <p:txBody>
          <a:bodyPr wrap="square" lIns="0" tIns="0" rIns="0" bIns="0" rtlCol="0" anchor="ctr"/>
          <a:lstStyle/>
          <a:p>
            <a:pPr indent="0" marL="0">
              <a:buNone/>
            </a:pPr>
            <a:r>
              <a:rPr lang="en-US" sz="1500" b="1" dirty="0">
                <a:solidFill>
                  <a:srgbClr val="FDB927"/>
                </a:solidFill>
                <a:latin typeface="Noto Sans CJK TC" pitchFamily="34" charset="0"/>
                <a:ea typeface="Noto Sans CJK TC" pitchFamily="34" charset="-122"/>
                <a:cs typeface="Noto Sans CJK TC" pitchFamily="34" charset="-120"/>
              </a:rPr>
              <a:t>player</a:t>
            </a:r>
            <a:endParaRPr lang="en-US" sz="1500" dirty="0"/>
          </a:p>
        </p:txBody>
      </p:sp>
      <p:sp>
        <p:nvSpPr>
          <p:cNvPr id="6" name="Text 4"/>
          <p:cNvSpPr/>
          <p:nvPr/>
        </p:nvSpPr>
        <p:spPr>
          <a:xfrm>
            <a:off x="2103120" y="1426464"/>
            <a:ext cx="786384" cy="228600"/>
          </a:xfrm>
          <a:prstGeom prst="rect">
            <a:avLst/>
          </a:prstGeom>
          <a:noFill/>
          <a:ln/>
        </p:spPr>
        <p:txBody>
          <a:bodyPr wrap="square" lIns="0" tIns="0" rIns="0" bIns="0" rtlCol="0" anchor="ctr"/>
          <a:lstStyle/>
          <a:p>
            <a:pPr indent="0" marL="0">
              <a:buNone/>
            </a:pPr>
            <a:r>
              <a:rPr lang="en-US" sz="1200" dirty="0">
                <a:solidFill>
                  <a:srgbClr val="F8F7F2"/>
                </a:solidFill>
                <a:latin typeface="Noto Sans CJK TC" pitchFamily="34" charset="0"/>
                <a:ea typeface="Noto Sans CJK TC" pitchFamily="34" charset="-122"/>
                <a:cs typeface="Noto Sans CJK TC" pitchFamily="34" charset="-120"/>
              </a:rPr>
              <a:t>球員</a:t>
            </a:r>
            <a:endParaRPr lang="en-US" sz="1200" dirty="0"/>
          </a:p>
        </p:txBody>
      </p:sp>
      <p:sp>
        <p:nvSpPr>
          <p:cNvPr id="7" name="Text 5"/>
          <p:cNvSpPr/>
          <p:nvPr/>
        </p:nvSpPr>
        <p:spPr>
          <a:xfrm>
            <a:off x="2926080" y="1426464"/>
            <a:ext cx="2724912" cy="237744"/>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a basketball player</a:t>
            </a:r>
            <a:endParaRPr lang="en-US" sz="1150" dirty="0"/>
          </a:p>
        </p:txBody>
      </p:sp>
      <p:sp>
        <p:nvSpPr>
          <p:cNvPr id="8" name="Shape 6"/>
          <p:cNvSpPr/>
          <p:nvPr/>
        </p:nvSpPr>
        <p:spPr>
          <a:xfrm>
            <a:off x="658368" y="2157984"/>
            <a:ext cx="5230368" cy="685800"/>
          </a:xfrm>
          <a:prstGeom prst="roundRect">
            <a:avLst>
              <a:gd name="adj" fmla="val 10667"/>
            </a:avLst>
          </a:prstGeom>
          <a:solidFill>
            <a:srgbClr val="1B1B25"/>
          </a:solidFill>
          <a:ln w="12700">
            <a:solidFill>
              <a:srgbClr val="2B2B37"/>
            </a:solidFill>
            <a:prstDash val="solid"/>
          </a:ln>
        </p:spPr>
      </p:sp>
      <p:sp>
        <p:nvSpPr>
          <p:cNvPr id="9" name="Text 7"/>
          <p:cNvSpPr/>
          <p:nvPr/>
        </p:nvSpPr>
        <p:spPr>
          <a:xfrm>
            <a:off x="822960" y="2286000"/>
            <a:ext cx="1280160" cy="228600"/>
          </a:xfrm>
          <a:prstGeom prst="rect">
            <a:avLst/>
          </a:prstGeom>
          <a:noFill/>
          <a:ln/>
        </p:spPr>
        <p:txBody>
          <a:bodyPr wrap="square" lIns="0" tIns="0" rIns="0" bIns="0" rtlCol="0" anchor="ctr"/>
          <a:lstStyle/>
          <a:p>
            <a:pPr indent="0" marL="0">
              <a:buNone/>
            </a:pPr>
            <a:r>
              <a:rPr lang="en-US" sz="1500" b="1" dirty="0">
                <a:solidFill>
                  <a:srgbClr val="FDB927"/>
                </a:solidFill>
                <a:latin typeface="Noto Sans CJK TC" pitchFamily="34" charset="0"/>
                <a:ea typeface="Noto Sans CJK TC" pitchFamily="34" charset="-122"/>
                <a:cs typeface="Noto Sans CJK TC" pitchFamily="34" charset="-120"/>
              </a:rPr>
              <a:t>hometown</a:t>
            </a:r>
            <a:endParaRPr lang="en-US" sz="1500" dirty="0"/>
          </a:p>
        </p:txBody>
      </p:sp>
      <p:sp>
        <p:nvSpPr>
          <p:cNvPr id="10" name="Text 8"/>
          <p:cNvSpPr/>
          <p:nvPr/>
        </p:nvSpPr>
        <p:spPr>
          <a:xfrm>
            <a:off x="2103120" y="2286000"/>
            <a:ext cx="786384" cy="228600"/>
          </a:xfrm>
          <a:prstGeom prst="rect">
            <a:avLst/>
          </a:prstGeom>
          <a:noFill/>
          <a:ln/>
        </p:spPr>
        <p:txBody>
          <a:bodyPr wrap="square" lIns="0" tIns="0" rIns="0" bIns="0" rtlCol="0" anchor="ctr"/>
          <a:lstStyle/>
          <a:p>
            <a:pPr indent="0" marL="0">
              <a:buNone/>
            </a:pPr>
            <a:r>
              <a:rPr lang="en-US" sz="1200" dirty="0">
                <a:solidFill>
                  <a:srgbClr val="F8F7F2"/>
                </a:solidFill>
                <a:latin typeface="Noto Sans CJK TC" pitchFamily="34" charset="0"/>
                <a:ea typeface="Noto Sans CJK TC" pitchFamily="34" charset="-122"/>
                <a:cs typeface="Noto Sans CJK TC" pitchFamily="34" charset="-120"/>
              </a:rPr>
              <a:t>家鄉</a:t>
            </a:r>
            <a:endParaRPr lang="en-US" sz="1200" dirty="0"/>
          </a:p>
        </p:txBody>
      </p:sp>
      <p:sp>
        <p:nvSpPr>
          <p:cNvPr id="11" name="Text 9"/>
          <p:cNvSpPr/>
          <p:nvPr/>
        </p:nvSpPr>
        <p:spPr>
          <a:xfrm>
            <a:off x="2926080" y="2286000"/>
            <a:ext cx="2724912" cy="237744"/>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his hometown</a:t>
            </a:r>
            <a:endParaRPr lang="en-US" sz="1150" dirty="0"/>
          </a:p>
        </p:txBody>
      </p:sp>
      <p:sp>
        <p:nvSpPr>
          <p:cNvPr id="12" name="Shape 10"/>
          <p:cNvSpPr/>
          <p:nvPr/>
        </p:nvSpPr>
        <p:spPr>
          <a:xfrm>
            <a:off x="658368" y="3017520"/>
            <a:ext cx="5230368" cy="685800"/>
          </a:xfrm>
          <a:prstGeom prst="roundRect">
            <a:avLst>
              <a:gd name="adj" fmla="val 10667"/>
            </a:avLst>
          </a:prstGeom>
          <a:solidFill>
            <a:srgbClr val="15151D"/>
          </a:solidFill>
          <a:ln w="12700">
            <a:solidFill>
              <a:srgbClr val="2B2B37"/>
            </a:solidFill>
            <a:prstDash val="solid"/>
          </a:ln>
        </p:spPr>
      </p:sp>
      <p:sp>
        <p:nvSpPr>
          <p:cNvPr id="13" name="Text 11"/>
          <p:cNvSpPr/>
          <p:nvPr/>
        </p:nvSpPr>
        <p:spPr>
          <a:xfrm>
            <a:off x="822960" y="3145536"/>
            <a:ext cx="1280160" cy="228600"/>
          </a:xfrm>
          <a:prstGeom prst="rect">
            <a:avLst/>
          </a:prstGeom>
          <a:noFill/>
          <a:ln/>
        </p:spPr>
        <p:txBody>
          <a:bodyPr wrap="square" lIns="0" tIns="0" rIns="0" bIns="0" rtlCol="0" anchor="ctr"/>
          <a:lstStyle/>
          <a:p>
            <a:pPr indent="0" marL="0">
              <a:buNone/>
            </a:pPr>
            <a:r>
              <a:rPr lang="en-US" sz="1500" b="1" dirty="0">
                <a:solidFill>
                  <a:srgbClr val="FDB927"/>
                </a:solidFill>
                <a:latin typeface="Noto Sans CJK TC" pitchFamily="34" charset="0"/>
                <a:ea typeface="Noto Sans CJK TC" pitchFamily="34" charset="-122"/>
                <a:cs typeface="Noto Sans CJK TC" pitchFamily="34" charset="-120"/>
              </a:rPr>
              <a:t>draft</a:t>
            </a:r>
            <a:endParaRPr lang="en-US" sz="1500" dirty="0"/>
          </a:p>
        </p:txBody>
      </p:sp>
      <p:sp>
        <p:nvSpPr>
          <p:cNvPr id="14" name="Text 12"/>
          <p:cNvSpPr/>
          <p:nvPr/>
        </p:nvSpPr>
        <p:spPr>
          <a:xfrm>
            <a:off x="2103120" y="3145536"/>
            <a:ext cx="786384" cy="228600"/>
          </a:xfrm>
          <a:prstGeom prst="rect">
            <a:avLst/>
          </a:prstGeom>
          <a:noFill/>
          <a:ln/>
        </p:spPr>
        <p:txBody>
          <a:bodyPr wrap="square" lIns="0" tIns="0" rIns="0" bIns="0" rtlCol="0" anchor="ctr"/>
          <a:lstStyle/>
          <a:p>
            <a:pPr indent="0" marL="0">
              <a:buNone/>
            </a:pPr>
            <a:r>
              <a:rPr lang="en-US" sz="1200" dirty="0">
                <a:solidFill>
                  <a:srgbClr val="F8F7F2"/>
                </a:solidFill>
                <a:latin typeface="Noto Sans CJK TC" pitchFamily="34" charset="0"/>
                <a:ea typeface="Noto Sans CJK TC" pitchFamily="34" charset="-122"/>
                <a:cs typeface="Noto Sans CJK TC" pitchFamily="34" charset="-120"/>
              </a:rPr>
              <a:t>選秀</a:t>
            </a:r>
            <a:endParaRPr lang="en-US" sz="1200" dirty="0"/>
          </a:p>
        </p:txBody>
      </p:sp>
      <p:sp>
        <p:nvSpPr>
          <p:cNvPr id="15" name="Text 13"/>
          <p:cNvSpPr/>
          <p:nvPr/>
        </p:nvSpPr>
        <p:spPr>
          <a:xfrm>
            <a:off x="2926080" y="3145536"/>
            <a:ext cx="2724912" cy="237744"/>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the NBA Draft</a:t>
            </a:r>
            <a:endParaRPr lang="en-US" sz="1150" dirty="0"/>
          </a:p>
        </p:txBody>
      </p:sp>
      <p:sp>
        <p:nvSpPr>
          <p:cNvPr id="16" name="Shape 14"/>
          <p:cNvSpPr/>
          <p:nvPr/>
        </p:nvSpPr>
        <p:spPr>
          <a:xfrm>
            <a:off x="658368" y="3877056"/>
            <a:ext cx="5230368" cy="685800"/>
          </a:xfrm>
          <a:prstGeom prst="roundRect">
            <a:avLst>
              <a:gd name="adj" fmla="val 10667"/>
            </a:avLst>
          </a:prstGeom>
          <a:solidFill>
            <a:srgbClr val="1B1B25"/>
          </a:solidFill>
          <a:ln w="12700">
            <a:solidFill>
              <a:srgbClr val="2B2B37"/>
            </a:solidFill>
            <a:prstDash val="solid"/>
          </a:ln>
        </p:spPr>
      </p:sp>
      <p:sp>
        <p:nvSpPr>
          <p:cNvPr id="17" name="Text 15"/>
          <p:cNvSpPr/>
          <p:nvPr/>
        </p:nvSpPr>
        <p:spPr>
          <a:xfrm>
            <a:off x="822960" y="4005072"/>
            <a:ext cx="1280160" cy="228600"/>
          </a:xfrm>
          <a:prstGeom prst="rect">
            <a:avLst/>
          </a:prstGeom>
          <a:noFill/>
          <a:ln/>
        </p:spPr>
        <p:txBody>
          <a:bodyPr wrap="square" lIns="0" tIns="0" rIns="0" bIns="0" rtlCol="0" anchor="ctr"/>
          <a:lstStyle/>
          <a:p>
            <a:pPr indent="0" marL="0">
              <a:buNone/>
            </a:pPr>
            <a:r>
              <a:rPr lang="en-US" sz="1500" b="1" dirty="0">
                <a:solidFill>
                  <a:srgbClr val="FDB927"/>
                </a:solidFill>
                <a:latin typeface="Noto Sans CJK TC" pitchFamily="34" charset="0"/>
                <a:ea typeface="Noto Sans CJK TC" pitchFamily="34" charset="-122"/>
                <a:cs typeface="Noto Sans CJK TC" pitchFamily="34" charset="-120"/>
              </a:rPr>
              <a:t>championship</a:t>
            </a:r>
            <a:endParaRPr lang="en-US" sz="1500" dirty="0"/>
          </a:p>
        </p:txBody>
      </p:sp>
      <p:sp>
        <p:nvSpPr>
          <p:cNvPr id="18" name="Text 16"/>
          <p:cNvSpPr/>
          <p:nvPr/>
        </p:nvSpPr>
        <p:spPr>
          <a:xfrm>
            <a:off x="2103120" y="4005072"/>
            <a:ext cx="786384" cy="228600"/>
          </a:xfrm>
          <a:prstGeom prst="rect">
            <a:avLst/>
          </a:prstGeom>
          <a:noFill/>
          <a:ln/>
        </p:spPr>
        <p:txBody>
          <a:bodyPr wrap="square" lIns="0" tIns="0" rIns="0" bIns="0" rtlCol="0" anchor="ctr"/>
          <a:lstStyle/>
          <a:p>
            <a:pPr indent="0" marL="0">
              <a:buNone/>
            </a:pPr>
            <a:r>
              <a:rPr lang="en-US" sz="1200" dirty="0">
                <a:solidFill>
                  <a:srgbClr val="F8F7F2"/>
                </a:solidFill>
                <a:latin typeface="Noto Sans CJK TC" pitchFamily="34" charset="0"/>
                <a:ea typeface="Noto Sans CJK TC" pitchFamily="34" charset="-122"/>
                <a:cs typeface="Noto Sans CJK TC" pitchFamily="34" charset="-120"/>
              </a:rPr>
              <a:t>冠軍</a:t>
            </a:r>
            <a:endParaRPr lang="en-US" sz="1200" dirty="0"/>
          </a:p>
        </p:txBody>
      </p:sp>
      <p:sp>
        <p:nvSpPr>
          <p:cNvPr id="19" name="Text 17"/>
          <p:cNvSpPr/>
          <p:nvPr/>
        </p:nvSpPr>
        <p:spPr>
          <a:xfrm>
            <a:off x="2926080" y="4005072"/>
            <a:ext cx="2724912" cy="237744"/>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win a championship</a:t>
            </a:r>
            <a:endParaRPr lang="en-US" sz="1150" dirty="0"/>
          </a:p>
        </p:txBody>
      </p:sp>
      <p:sp>
        <p:nvSpPr>
          <p:cNvPr id="20" name="Shape 18"/>
          <p:cNvSpPr/>
          <p:nvPr/>
        </p:nvSpPr>
        <p:spPr>
          <a:xfrm>
            <a:off x="658368" y="4736592"/>
            <a:ext cx="5230368" cy="685800"/>
          </a:xfrm>
          <a:prstGeom prst="roundRect">
            <a:avLst>
              <a:gd name="adj" fmla="val 10667"/>
            </a:avLst>
          </a:prstGeom>
          <a:solidFill>
            <a:srgbClr val="15151D"/>
          </a:solidFill>
          <a:ln w="12700">
            <a:solidFill>
              <a:srgbClr val="2B2B37"/>
            </a:solidFill>
            <a:prstDash val="solid"/>
          </a:ln>
        </p:spPr>
      </p:sp>
      <p:sp>
        <p:nvSpPr>
          <p:cNvPr id="21" name="Text 19"/>
          <p:cNvSpPr/>
          <p:nvPr/>
        </p:nvSpPr>
        <p:spPr>
          <a:xfrm>
            <a:off x="822960" y="4864608"/>
            <a:ext cx="1280160" cy="228600"/>
          </a:xfrm>
          <a:prstGeom prst="rect">
            <a:avLst/>
          </a:prstGeom>
          <a:noFill/>
          <a:ln/>
        </p:spPr>
        <p:txBody>
          <a:bodyPr wrap="square" lIns="0" tIns="0" rIns="0" bIns="0" rtlCol="0" anchor="ctr"/>
          <a:lstStyle/>
          <a:p>
            <a:pPr indent="0" marL="0">
              <a:buNone/>
            </a:pPr>
            <a:r>
              <a:rPr lang="en-US" sz="1500" b="1" dirty="0">
                <a:solidFill>
                  <a:srgbClr val="FDB927"/>
                </a:solidFill>
                <a:latin typeface="Noto Sans CJK TC" pitchFamily="34" charset="0"/>
                <a:ea typeface="Noto Sans CJK TC" pitchFamily="34" charset="-122"/>
                <a:cs typeface="Noto Sans CJK TC" pitchFamily="34" charset="-120"/>
              </a:rPr>
              <a:t>score</a:t>
            </a:r>
            <a:endParaRPr lang="en-US" sz="1500" dirty="0"/>
          </a:p>
        </p:txBody>
      </p:sp>
      <p:sp>
        <p:nvSpPr>
          <p:cNvPr id="22" name="Text 20"/>
          <p:cNvSpPr/>
          <p:nvPr/>
        </p:nvSpPr>
        <p:spPr>
          <a:xfrm>
            <a:off x="2103120" y="4864608"/>
            <a:ext cx="786384" cy="228600"/>
          </a:xfrm>
          <a:prstGeom prst="rect">
            <a:avLst/>
          </a:prstGeom>
          <a:noFill/>
          <a:ln/>
        </p:spPr>
        <p:txBody>
          <a:bodyPr wrap="square" lIns="0" tIns="0" rIns="0" bIns="0" rtlCol="0" anchor="ctr"/>
          <a:lstStyle/>
          <a:p>
            <a:pPr indent="0" marL="0">
              <a:buNone/>
            </a:pPr>
            <a:r>
              <a:rPr lang="en-US" sz="1200" dirty="0">
                <a:solidFill>
                  <a:srgbClr val="F8F7F2"/>
                </a:solidFill>
                <a:latin typeface="Noto Sans CJK TC" pitchFamily="34" charset="0"/>
                <a:ea typeface="Noto Sans CJK TC" pitchFamily="34" charset="-122"/>
                <a:cs typeface="Noto Sans CJK TC" pitchFamily="34" charset="-120"/>
              </a:rPr>
              <a:t>得分</a:t>
            </a:r>
            <a:endParaRPr lang="en-US" sz="1200" dirty="0"/>
          </a:p>
        </p:txBody>
      </p:sp>
      <p:sp>
        <p:nvSpPr>
          <p:cNvPr id="23" name="Text 21"/>
          <p:cNvSpPr/>
          <p:nvPr/>
        </p:nvSpPr>
        <p:spPr>
          <a:xfrm>
            <a:off x="2926080" y="4864608"/>
            <a:ext cx="2724912" cy="237744"/>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score 30 points</a:t>
            </a:r>
            <a:endParaRPr lang="en-US" sz="1150" dirty="0"/>
          </a:p>
        </p:txBody>
      </p:sp>
      <p:sp>
        <p:nvSpPr>
          <p:cNvPr id="24" name="Shape 22"/>
          <p:cNvSpPr/>
          <p:nvPr/>
        </p:nvSpPr>
        <p:spPr>
          <a:xfrm>
            <a:off x="6327648" y="1298448"/>
            <a:ext cx="5230368" cy="685800"/>
          </a:xfrm>
          <a:prstGeom prst="roundRect">
            <a:avLst>
              <a:gd name="adj" fmla="val 10667"/>
            </a:avLst>
          </a:prstGeom>
          <a:solidFill>
            <a:srgbClr val="15151D"/>
          </a:solidFill>
          <a:ln w="12700">
            <a:solidFill>
              <a:srgbClr val="2B2B37"/>
            </a:solidFill>
            <a:prstDash val="solid"/>
          </a:ln>
        </p:spPr>
      </p:sp>
      <p:sp>
        <p:nvSpPr>
          <p:cNvPr id="25" name="Text 23"/>
          <p:cNvSpPr/>
          <p:nvPr/>
        </p:nvSpPr>
        <p:spPr>
          <a:xfrm>
            <a:off x="6492240" y="1426464"/>
            <a:ext cx="1280160" cy="228600"/>
          </a:xfrm>
          <a:prstGeom prst="rect">
            <a:avLst/>
          </a:prstGeom>
          <a:noFill/>
          <a:ln/>
        </p:spPr>
        <p:txBody>
          <a:bodyPr wrap="square" lIns="0" tIns="0" rIns="0" bIns="0" rtlCol="0" anchor="ctr"/>
          <a:lstStyle/>
          <a:p>
            <a:pPr indent="0" marL="0">
              <a:buNone/>
            </a:pPr>
            <a:r>
              <a:rPr lang="en-US" sz="1500" b="1" dirty="0">
                <a:solidFill>
                  <a:srgbClr val="FDB927"/>
                </a:solidFill>
                <a:latin typeface="Noto Sans CJK TC" pitchFamily="34" charset="0"/>
                <a:ea typeface="Noto Sans CJK TC" pitchFamily="34" charset="-122"/>
                <a:cs typeface="Noto Sans CJK TC" pitchFamily="34" charset="-120"/>
              </a:rPr>
              <a:t>teammate</a:t>
            </a:r>
            <a:endParaRPr lang="en-US" sz="1500" dirty="0"/>
          </a:p>
        </p:txBody>
      </p:sp>
      <p:sp>
        <p:nvSpPr>
          <p:cNvPr id="26" name="Text 24"/>
          <p:cNvSpPr/>
          <p:nvPr/>
        </p:nvSpPr>
        <p:spPr>
          <a:xfrm>
            <a:off x="7772400" y="1426464"/>
            <a:ext cx="786384" cy="228600"/>
          </a:xfrm>
          <a:prstGeom prst="rect">
            <a:avLst/>
          </a:prstGeom>
          <a:noFill/>
          <a:ln/>
        </p:spPr>
        <p:txBody>
          <a:bodyPr wrap="square" lIns="0" tIns="0" rIns="0" bIns="0" rtlCol="0" anchor="ctr"/>
          <a:lstStyle/>
          <a:p>
            <a:pPr indent="0" marL="0">
              <a:buNone/>
            </a:pPr>
            <a:r>
              <a:rPr lang="en-US" sz="1200" dirty="0">
                <a:solidFill>
                  <a:srgbClr val="F8F7F2"/>
                </a:solidFill>
                <a:latin typeface="Noto Sans CJK TC" pitchFamily="34" charset="0"/>
                <a:ea typeface="Noto Sans CJK TC" pitchFamily="34" charset="-122"/>
                <a:cs typeface="Noto Sans CJK TC" pitchFamily="34" charset="-120"/>
              </a:rPr>
              <a:t>隊友</a:t>
            </a:r>
            <a:endParaRPr lang="en-US" sz="1200" dirty="0"/>
          </a:p>
        </p:txBody>
      </p:sp>
      <p:sp>
        <p:nvSpPr>
          <p:cNvPr id="27" name="Text 25"/>
          <p:cNvSpPr/>
          <p:nvPr/>
        </p:nvSpPr>
        <p:spPr>
          <a:xfrm>
            <a:off x="8595360" y="1426464"/>
            <a:ext cx="2724912" cy="237744"/>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help a teammate</a:t>
            </a:r>
            <a:endParaRPr lang="en-US" sz="1150" dirty="0"/>
          </a:p>
        </p:txBody>
      </p:sp>
      <p:sp>
        <p:nvSpPr>
          <p:cNvPr id="28" name="Shape 26"/>
          <p:cNvSpPr/>
          <p:nvPr/>
        </p:nvSpPr>
        <p:spPr>
          <a:xfrm>
            <a:off x="6327648" y="2157984"/>
            <a:ext cx="5230368" cy="685800"/>
          </a:xfrm>
          <a:prstGeom prst="roundRect">
            <a:avLst>
              <a:gd name="adj" fmla="val 10667"/>
            </a:avLst>
          </a:prstGeom>
          <a:solidFill>
            <a:srgbClr val="1B1B25"/>
          </a:solidFill>
          <a:ln w="12700">
            <a:solidFill>
              <a:srgbClr val="2B2B37"/>
            </a:solidFill>
            <a:prstDash val="solid"/>
          </a:ln>
        </p:spPr>
      </p:sp>
      <p:sp>
        <p:nvSpPr>
          <p:cNvPr id="29" name="Text 27"/>
          <p:cNvSpPr/>
          <p:nvPr/>
        </p:nvSpPr>
        <p:spPr>
          <a:xfrm>
            <a:off x="6492240" y="2286000"/>
            <a:ext cx="1280160" cy="228600"/>
          </a:xfrm>
          <a:prstGeom prst="rect">
            <a:avLst/>
          </a:prstGeom>
          <a:noFill/>
          <a:ln/>
        </p:spPr>
        <p:txBody>
          <a:bodyPr wrap="square" lIns="0" tIns="0" rIns="0" bIns="0" rtlCol="0" anchor="ctr"/>
          <a:lstStyle/>
          <a:p>
            <a:pPr indent="0" marL="0">
              <a:buNone/>
            </a:pPr>
            <a:r>
              <a:rPr lang="en-US" sz="1500" b="1" dirty="0">
                <a:solidFill>
                  <a:srgbClr val="FDB927"/>
                </a:solidFill>
                <a:latin typeface="Noto Sans CJK TC" pitchFamily="34" charset="0"/>
                <a:ea typeface="Noto Sans CJK TC" pitchFamily="34" charset="-122"/>
                <a:cs typeface="Noto Sans CJK TC" pitchFamily="34" charset="-120"/>
              </a:rPr>
              <a:t>leader</a:t>
            </a:r>
            <a:endParaRPr lang="en-US" sz="1500" dirty="0"/>
          </a:p>
        </p:txBody>
      </p:sp>
      <p:sp>
        <p:nvSpPr>
          <p:cNvPr id="30" name="Text 28"/>
          <p:cNvSpPr/>
          <p:nvPr/>
        </p:nvSpPr>
        <p:spPr>
          <a:xfrm>
            <a:off x="7772400" y="2286000"/>
            <a:ext cx="786384" cy="228600"/>
          </a:xfrm>
          <a:prstGeom prst="rect">
            <a:avLst/>
          </a:prstGeom>
          <a:noFill/>
          <a:ln/>
        </p:spPr>
        <p:txBody>
          <a:bodyPr wrap="square" lIns="0" tIns="0" rIns="0" bIns="0" rtlCol="0" anchor="ctr"/>
          <a:lstStyle/>
          <a:p>
            <a:pPr indent="0" marL="0">
              <a:buNone/>
            </a:pPr>
            <a:r>
              <a:rPr lang="en-US" sz="1200" dirty="0">
                <a:solidFill>
                  <a:srgbClr val="F8F7F2"/>
                </a:solidFill>
                <a:latin typeface="Noto Sans CJK TC" pitchFamily="34" charset="0"/>
                <a:ea typeface="Noto Sans CJK TC" pitchFamily="34" charset="-122"/>
                <a:cs typeface="Noto Sans CJK TC" pitchFamily="34" charset="-120"/>
              </a:rPr>
              <a:t>領袖</a:t>
            </a:r>
            <a:endParaRPr lang="en-US" sz="1200" dirty="0"/>
          </a:p>
        </p:txBody>
      </p:sp>
      <p:sp>
        <p:nvSpPr>
          <p:cNvPr id="31" name="Text 29"/>
          <p:cNvSpPr/>
          <p:nvPr/>
        </p:nvSpPr>
        <p:spPr>
          <a:xfrm>
            <a:off x="8595360" y="2286000"/>
            <a:ext cx="2724912" cy="237744"/>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a team leader</a:t>
            </a:r>
            <a:endParaRPr lang="en-US" sz="1150" dirty="0"/>
          </a:p>
        </p:txBody>
      </p:sp>
      <p:sp>
        <p:nvSpPr>
          <p:cNvPr id="32" name="Shape 30"/>
          <p:cNvSpPr/>
          <p:nvPr/>
        </p:nvSpPr>
        <p:spPr>
          <a:xfrm>
            <a:off x="6327648" y="3017520"/>
            <a:ext cx="5230368" cy="685800"/>
          </a:xfrm>
          <a:prstGeom prst="roundRect">
            <a:avLst>
              <a:gd name="adj" fmla="val 10667"/>
            </a:avLst>
          </a:prstGeom>
          <a:solidFill>
            <a:srgbClr val="15151D"/>
          </a:solidFill>
          <a:ln w="12700">
            <a:solidFill>
              <a:srgbClr val="2B2B37"/>
            </a:solidFill>
            <a:prstDash val="solid"/>
          </a:ln>
        </p:spPr>
      </p:sp>
      <p:sp>
        <p:nvSpPr>
          <p:cNvPr id="33" name="Text 31"/>
          <p:cNvSpPr/>
          <p:nvPr/>
        </p:nvSpPr>
        <p:spPr>
          <a:xfrm>
            <a:off x="6492240" y="3145536"/>
            <a:ext cx="1280160" cy="228600"/>
          </a:xfrm>
          <a:prstGeom prst="rect">
            <a:avLst/>
          </a:prstGeom>
          <a:noFill/>
          <a:ln/>
        </p:spPr>
        <p:txBody>
          <a:bodyPr wrap="square" lIns="0" tIns="0" rIns="0" bIns="0" rtlCol="0" anchor="ctr"/>
          <a:lstStyle/>
          <a:p>
            <a:pPr indent="0" marL="0">
              <a:buNone/>
            </a:pPr>
            <a:r>
              <a:rPr lang="en-US" sz="1500" b="1" dirty="0">
                <a:solidFill>
                  <a:srgbClr val="FDB927"/>
                </a:solidFill>
                <a:latin typeface="Noto Sans CJK TC" pitchFamily="34" charset="0"/>
                <a:ea typeface="Noto Sans CJK TC" pitchFamily="34" charset="-122"/>
                <a:cs typeface="Noto Sans CJK TC" pitchFamily="34" charset="-120"/>
              </a:rPr>
              <a:t>practice</a:t>
            </a:r>
            <a:endParaRPr lang="en-US" sz="1500" dirty="0"/>
          </a:p>
        </p:txBody>
      </p:sp>
      <p:sp>
        <p:nvSpPr>
          <p:cNvPr id="34" name="Text 32"/>
          <p:cNvSpPr/>
          <p:nvPr/>
        </p:nvSpPr>
        <p:spPr>
          <a:xfrm>
            <a:off x="7772400" y="3145536"/>
            <a:ext cx="786384" cy="228600"/>
          </a:xfrm>
          <a:prstGeom prst="rect">
            <a:avLst/>
          </a:prstGeom>
          <a:noFill/>
          <a:ln/>
        </p:spPr>
        <p:txBody>
          <a:bodyPr wrap="square" lIns="0" tIns="0" rIns="0" bIns="0" rtlCol="0" anchor="ctr"/>
          <a:lstStyle/>
          <a:p>
            <a:pPr indent="0" marL="0">
              <a:buNone/>
            </a:pPr>
            <a:r>
              <a:rPr lang="en-US" sz="1200" dirty="0">
                <a:solidFill>
                  <a:srgbClr val="F8F7F2"/>
                </a:solidFill>
                <a:latin typeface="Noto Sans CJK TC" pitchFamily="34" charset="0"/>
                <a:ea typeface="Noto Sans CJK TC" pitchFamily="34" charset="-122"/>
                <a:cs typeface="Noto Sans CJK TC" pitchFamily="34" charset="-120"/>
              </a:rPr>
              <a:t>練習</a:t>
            </a:r>
            <a:endParaRPr lang="en-US" sz="1200" dirty="0"/>
          </a:p>
        </p:txBody>
      </p:sp>
      <p:sp>
        <p:nvSpPr>
          <p:cNvPr id="35" name="Text 33"/>
          <p:cNvSpPr/>
          <p:nvPr/>
        </p:nvSpPr>
        <p:spPr>
          <a:xfrm>
            <a:off x="8595360" y="3145536"/>
            <a:ext cx="2724912" cy="237744"/>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practice every day</a:t>
            </a:r>
            <a:endParaRPr lang="en-US" sz="1150" dirty="0"/>
          </a:p>
        </p:txBody>
      </p:sp>
      <p:sp>
        <p:nvSpPr>
          <p:cNvPr id="36" name="Shape 34"/>
          <p:cNvSpPr/>
          <p:nvPr/>
        </p:nvSpPr>
        <p:spPr>
          <a:xfrm>
            <a:off x="6327648" y="3877056"/>
            <a:ext cx="5230368" cy="685800"/>
          </a:xfrm>
          <a:prstGeom prst="roundRect">
            <a:avLst>
              <a:gd name="adj" fmla="val 10667"/>
            </a:avLst>
          </a:prstGeom>
          <a:solidFill>
            <a:srgbClr val="1B1B25"/>
          </a:solidFill>
          <a:ln w="12700">
            <a:solidFill>
              <a:srgbClr val="2B2B37"/>
            </a:solidFill>
            <a:prstDash val="solid"/>
          </a:ln>
        </p:spPr>
      </p:sp>
      <p:sp>
        <p:nvSpPr>
          <p:cNvPr id="37" name="Text 35"/>
          <p:cNvSpPr/>
          <p:nvPr/>
        </p:nvSpPr>
        <p:spPr>
          <a:xfrm>
            <a:off x="6492240" y="4005072"/>
            <a:ext cx="1280160" cy="228600"/>
          </a:xfrm>
          <a:prstGeom prst="rect">
            <a:avLst/>
          </a:prstGeom>
          <a:noFill/>
          <a:ln/>
        </p:spPr>
        <p:txBody>
          <a:bodyPr wrap="square" lIns="0" tIns="0" rIns="0" bIns="0" rtlCol="0" anchor="ctr"/>
          <a:lstStyle/>
          <a:p>
            <a:pPr indent="0" marL="0">
              <a:buNone/>
            </a:pPr>
            <a:r>
              <a:rPr lang="en-US" sz="1500" b="1" dirty="0">
                <a:solidFill>
                  <a:srgbClr val="FDB927"/>
                </a:solidFill>
                <a:latin typeface="Noto Sans CJK TC" pitchFamily="34" charset="0"/>
                <a:ea typeface="Noto Sans CJK TC" pitchFamily="34" charset="-122"/>
                <a:cs typeface="Noto Sans CJK TC" pitchFamily="34" charset="-120"/>
              </a:rPr>
              <a:t>famous</a:t>
            </a:r>
            <a:endParaRPr lang="en-US" sz="1500" dirty="0"/>
          </a:p>
        </p:txBody>
      </p:sp>
      <p:sp>
        <p:nvSpPr>
          <p:cNvPr id="38" name="Text 36"/>
          <p:cNvSpPr/>
          <p:nvPr/>
        </p:nvSpPr>
        <p:spPr>
          <a:xfrm>
            <a:off x="7772400" y="4005072"/>
            <a:ext cx="786384" cy="228600"/>
          </a:xfrm>
          <a:prstGeom prst="rect">
            <a:avLst/>
          </a:prstGeom>
          <a:noFill/>
          <a:ln/>
        </p:spPr>
        <p:txBody>
          <a:bodyPr wrap="square" lIns="0" tIns="0" rIns="0" bIns="0" rtlCol="0" anchor="ctr"/>
          <a:lstStyle/>
          <a:p>
            <a:pPr indent="0" marL="0">
              <a:buNone/>
            </a:pPr>
            <a:r>
              <a:rPr lang="en-US" sz="1200" dirty="0">
                <a:solidFill>
                  <a:srgbClr val="F8F7F2"/>
                </a:solidFill>
                <a:latin typeface="Noto Sans CJK TC" pitchFamily="34" charset="0"/>
                <a:ea typeface="Noto Sans CJK TC" pitchFamily="34" charset="-122"/>
                <a:cs typeface="Noto Sans CJK TC" pitchFamily="34" charset="-120"/>
              </a:rPr>
              <a:t>有名的</a:t>
            </a:r>
            <a:endParaRPr lang="en-US" sz="1200" dirty="0"/>
          </a:p>
        </p:txBody>
      </p:sp>
      <p:sp>
        <p:nvSpPr>
          <p:cNvPr id="39" name="Text 37"/>
          <p:cNvSpPr/>
          <p:nvPr/>
        </p:nvSpPr>
        <p:spPr>
          <a:xfrm>
            <a:off x="8595360" y="4005072"/>
            <a:ext cx="2724912" cy="237744"/>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a famous athlete</a:t>
            </a:r>
            <a:endParaRPr lang="en-US" sz="1150" dirty="0"/>
          </a:p>
        </p:txBody>
      </p:sp>
      <p:sp>
        <p:nvSpPr>
          <p:cNvPr id="40" name="Shape 38"/>
          <p:cNvSpPr/>
          <p:nvPr/>
        </p:nvSpPr>
        <p:spPr>
          <a:xfrm>
            <a:off x="6327648" y="4736592"/>
            <a:ext cx="5230368" cy="685800"/>
          </a:xfrm>
          <a:prstGeom prst="roundRect">
            <a:avLst>
              <a:gd name="adj" fmla="val 10667"/>
            </a:avLst>
          </a:prstGeom>
          <a:solidFill>
            <a:srgbClr val="15151D"/>
          </a:solidFill>
          <a:ln w="12700">
            <a:solidFill>
              <a:srgbClr val="2B2B37"/>
            </a:solidFill>
            <a:prstDash val="solid"/>
          </a:ln>
        </p:spPr>
      </p:sp>
      <p:sp>
        <p:nvSpPr>
          <p:cNvPr id="41" name="Text 39"/>
          <p:cNvSpPr/>
          <p:nvPr/>
        </p:nvSpPr>
        <p:spPr>
          <a:xfrm>
            <a:off x="6492240" y="4864608"/>
            <a:ext cx="1280160" cy="228600"/>
          </a:xfrm>
          <a:prstGeom prst="rect">
            <a:avLst/>
          </a:prstGeom>
          <a:noFill/>
          <a:ln/>
        </p:spPr>
        <p:txBody>
          <a:bodyPr wrap="square" lIns="0" tIns="0" rIns="0" bIns="0" rtlCol="0" anchor="ctr"/>
          <a:lstStyle/>
          <a:p>
            <a:pPr indent="0" marL="0">
              <a:buNone/>
            </a:pPr>
            <a:r>
              <a:rPr lang="en-US" sz="1500" b="1" dirty="0">
                <a:solidFill>
                  <a:srgbClr val="FDB927"/>
                </a:solidFill>
                <a:latin typeface="Noto Sans CJK TC" pitchFamily="34" charset="0"/>
                <a:ea typeface="Noto Sans CJK TC" pitchFamily="34" charset="-122"/>
                <a:cs typeface="Noto Sans CJK TC" pitchFamily="34" charset="-120"/>
              </a:rPr>
              <a:t>legend</a:t>
            </a:r>
            <a:endParaRPr lang="en-US" sz="1500" dirty="0"/>
          </a:p>
        </p:txBody>
      </p:sp>
      <p:sp>
        <p:nvSpPr>
          <p:cNvPr id="42" name="Text 40"/>
          <p:cNvSpPr/>
          <p:nvPr/>
        </p:nvSpPr>
        <p:spPr>
          <a:xfrm>
            <a:off x="7772400" y="4864608"/>
            <a:ext cx="786384" cy="228600"/>
          </a:xfrm>
          <a:prstGeom prst="rect">
            <a:avLst/>
          </a:prstGeom>
          <a:noFill/>
          <a:ln/>
        </p:spPr>
        <p:txBody>
          <a:bodyPr wrap="square" lIns="0" tIns="0" rIns="0" bIns="0" rtlCol="0" anchor="ctr"/>
          <a:lstStyle/>
          <a:p>
            <a:pPr indent="0" marL="0">
              <a:buNone/>
            </a:pPr>
            <a:r>
              <a:rPr lang="en-US" sz="1200" dirty="0">
                <a:solidFill>
                  <a:srgbClr val="F8F7F2"/>
                </a:solidFill>
                <a:latin typeface="Noto Sans CJK TC" pitchFamily="34" charset="0"/>
                <a:ea typeface="Noto Sans CJK TC" pitchFamily="34" charset="-122"/>
                <a:cs typeface="Noto Sans CJK TC" pitchFamily="34" charset="-120"/>
              </a:rPr>
              <a:t>傳奇</a:t>
            </a:r>
            <a:endParaRPr lang="en-US" sz="1200" dirty="0"/>
          </a:p>
        </p:txBody>
      </p:sp>
      <p:sp>
        <p:nvSpPr>
          <p:cNvPr id="43" name="Text 41"/>
          <p:cNvSpPr/>
          <p:nvPr/>
        </p:nvSpPr>
        <p:spPr>
          <a:xfrm>
            <a:off x="8595360" y="4864608"/>
            <a:ext cx="2724912" cy="237744"/>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a basketball legend</a:t>
            </a:r>
            <a:endParaRPr lang="en-US" sz="1150" dirty="0"/>
          </a:p>
        </p:txBody>
      </p:sp>
      <p:sp>
        <p:nvSpPr>
          <p:cNvPr id="44" name="Shape 42"/>
          <p:cNvSpPr/>
          <p:nvPr/>
        </p:nvSpPr>
        <p:spPr>
          <a:xfrm>
            <a:off x="658368" y="5797296"/>
            <a:ext cx="10899648" cy="502920"/>
          </a:xfrm>
          <a:prstGeom prst="roundRect">
            <a:avLst>
              <a:gd name="adj" fmla="val 14545"/>
            </a:avLst>
          </a:prstGeom>
          <a:solidFill>
            <a:srgbClr val="2A184A"/>
          </a:solidFill>
          <a:ln w="12700">
            <a:solidFill>
              <a:srgbClr val="552583"/>
            </a:solidFill>
            <a:prstDash val="solid"/>
          </a:ln>
        </p:spPr>
      </p:sp>
      <p:sp>
        <p:nvSpPr>
          <p:cNvPr id="45" name="Text 43"/>
          <p:cNvSpPr/>
          <p:nvPr/>
        </p:nvSpPr>
        <p:spPr>
          <a:xfrm>
            <a:off x="868680" y="5934456"/>
            <a:ext cx="10424160" cy="210312"/>
          </a:xfrm>
          <a:prstGeom prst="rect">
            <a:avLst/>
          </a:prstGeom>
          <a:noFill/>
          <a:ln/>
        </p:spPr>
        <p:txBody>
          <a:bodyPr wrap="square" lIns="0" tIns="0" rIns="0" bIns="0" rtlCol="0" anchor="ctr"/>
          <a:lstStyle/>
          <a:p>
            <a:pPr indent="0" marL="0">
              <a:buNone/>
            </a:pPr>
            <a:r>
              <a:rPr lang="en-US" sz="1350" b="1" dirty="0">
                <a:solidFill>
                  <a:srgbClr val="F8F7F2"/>
                </a:solidFill>
                <a:latin typeface="Noto Sans CJK TC" pitchFamily="34" charset="0"/>
                <a:ea typeface="Noto Sans CJK TC" pitchFamily="34" charset="-122"/>
                <a:cs typeface="Noto Sans CJK TC" pitchFamily="34" charset="-120"/>
              </a:rPr>
              <a:t>Quick Challenge  →  Pick any 3 words and make ONE sentence about LeBron.</a:t>
            </a:r>
            <a:endParaRPr lang="en-US" sz="1350" dirty="0"/>
          </a:p>
        </p:txBody>
      </p:sp>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93192"/>
            <a:ext cx="4389120" cy="228600"/>
          </a:xfrm>
          <a:prstGeom prst="rect">
            <a:avLst/>
          </a:prstGeom>
          <a:noFill/>
          <a:ln/>
        </p:spPr>
        <p:txBody>
          <a:bodyPr wrap="square" lIns="0" tIns="0" rIns="0" bIns="0" rtlCol="0" anchor="ctr"/>
          <a:lstStyle/>
          <a:p>
            <a:pPr indent="0" marL="0">
              <a:buNone/>
            </a:pPr>
            <a:r>
              <a:rPr lang="en-US" sz="1000" b="1" spc="150" kern="0" dirty="0">
                <a:solidFill>
                  <a:srgbClr val="FDB927"/>
                </a:solidFill>
                <a:latin typeface="Noto Sans CJK TC" pitchFamily="34" charset="0"/>
                <a:ea typeface="Noto Sans CJK TC" pitchFamily="34" charset="-122"/>
                <a:cs typeface="Noto Sans CJK TC" pitchFamily="34" charset="-120"/>
              </a:rPr>
              <a:t>04 · STORY</a:t>
            </a:r>
            <a:endParaRPr lang="en-US" sz="1000" dirty="0"/>
          </a:p>
        </p:txBody>
      </p:sp>
      <p:sp>
        <p:nvSpPr>
          <p:cNvPr id="3" name="Text 1"/>
          <p:cNvSpPr/>
          <p:nvPr/>
        </p:nvSpPr>
        <p:spPr>
          <a:xfrm>
            <a:off x="566928" y="658368"/>
            <a:ext cx="10972800" cy="475488"/>
          </a:xfrm>
          <a:prstGeom prst="rect">
            <a:avLst/>
          </a:prstGeom>
          <a:noFill/>
          <a:ln/>
        </p:spPr>
        <p:txBody>
          <a:bodyPr wrap="square" lIns="0" tIns="0" rIns="0" bIns="0" rtlCol="0" anchor="ctr"/>
          <a:lstStyle/>
          <a:p>
            <a:pPr indent="0" marL="0">
              <a:buNone/>
            </a:pPr>
            <a:r>
              <a:rPr lang="en-US" sz="2700" b="1" dirty="0">
                <a:solidFill>
                  <a:srgbClr val="F8F7F2"/>
                </a:solidFill>
                <a:latin typeface="Noto Sans CJK TC" pitchFamily="34" charset="0"/>
                <a:ea typeface="Noto Sans CJK TC" pitchFamily="34" charset="-122"/>
                <a:cs typeface="Noto Sans CJK TC" pitchFamily="34" charset="-120"/>
              </a:rPr>
              <a:t>Just a Kid from Akron</a:t>
            </a:r>
            <a:endParaRPr lang="en-US" sz="2700" dirty="0"/>
          </a:p>
        </p:txBody>
      </p:sp>
      <p:pic>
        <p:nvPicPr>
          <p:cNvPr id="4" name="Image 0" descr="/mnt/data/lebron_cavs_2009.jpg">    </p:cNvPr>
          <p:cNvPicPr>
            <a:picLocks noChangeAspect="1"/>
          </p:cNvPicPr>
          <p:nvPr/>
        </p:nvPicPr>
        <p:blipFill>
          <a:blip r:embed="rId1"/>
          <a:stretch>
            <a:fillRect/>
          </a:stretch>
        </p:blipFill>
        <p:spPr>
          <a:xfrm>
            <a:off x="658368" y="1261872"/>
            <a:ext cx="3383280" cy="4535424"/>
          </a:xfrm>
          <a:prstGeom prst="rect">
            <a:avLst/>
          </a:prstGeom>
        </p:spPr>
      </p:pic>
      <p:sp>
        <p:nvSpPr>
          <p:cNvPr id="5" name="Text 2"/>
          <p:cNvSpPr/>
          <p:nvPr/>
        </p:nvSpPr>
        <p:spPr>
          <a:xfrm>
            <a:off x="758952" y="5870448"/>
            <a:ext cx="3172968" cy="128016"/>
          </a:xfrm>
          <a:prstGeom prst="rect">
            <a:avLst/>
          </a:prstGeom>
          <a:noFill/>
          <a:ln/>
        </p:spPr>
        <p:txBody>
          <a:bodyPr wrap="square" lIns="0" tIns="0" rIns="0" bIns="0" rtlCol="0" anchor="ctr"/>
          <a:lstStyle/>
          <a:p>
            <a:pPr algn="r" indent="0" marL="0">
              <a:buNone/>
            </a:pPr>
            <a:r>
              <a:rPr lang="en-US" sz="650" i="1" dirty="0">
                <a:solidFill>
                  <a:srgbClr val="8C8C98"/>
                </a:solidFill>
                <a:latin typeface="Noto Sans CJK TC" pitchFamily="34" charset="0"/>
                <a:ea typeface="Noto Sans CJK TC" pitchFamily="34" charset="-122"/>
                <a:cs typeface="Noto Sans CJK TC" pitchFamily="34" charset="-120"/>
              </a:rPr>
              <a:t>Keith Allison / Wikimedia Commons (CC BY-SA 2.0)</a:t>
            </a:r>
            <a:endParaRPr lang="en-US" sz="650" dirty="0"/>
          </a:p>
        </p:txBody>
      </p:sp>
      <p:sp>
        <p:nvSpPr>
          <p:cNvPr id="6" name="Shape 3"/>
          <p:cNvSpPr/>
          <p:nvPr/>
        </p:nvSpPr>
        <p:spPr>
          <a:xfrm>
            <a:off x="4315968" y="1261872"/>
            <a:ext cx="7242048" cy="4553712"/>
          </a:xfrm>
          <a:prstGeom prst="roundRect">
            <a:avLst>
              <a:gd name="adj" fmla="val 1606"/>
            </a:avLst>
          </a:prstGeom>
          <a:solidFill>
            <a:srgbClr val="14141C"/>
          </a:solidFill>
          <a:ln w="12700">
            <a:solidFill>
              <a:srgbClr val="272733"/>
            </a:solidFill>
            <a:prstDash val="solid"/>
          </a:ln>
        </p:spPr>
      </p:sp>
      <p:sp>
        <p:nvSpPr>
          <p:cNvPr id="7" name="Text 4"/>
          <p:cNvSpPr/>
          <p:nvPr/>
        </p:nvSpPr>
        <p:spPr>
          <a:xfrm>
            <a:off x="4636008" y="1636776"/>
            <a:ext cx="6565392" cy="3328416"/>
          </a:xfrm>
          <a:prstGeom prst="rect">
            <a:avLst/>
          </a:prstGeom>
          <a:noFill/>
          <a:ln/>
        </p:spPr>
        <p:txBody>
          <a:bodyPr wrap="square" lIns="254" tIns="254" rIns="254" bIns="254" rtlCol="0" anchor="ctr">
            <a:normAutofit/>
          </a:bodyPr>
          <a:lstStyle/>
          <a:p>
            <a:pPr indent="0" marL="0">
              <a:buNone/>
            </a:pPr>
            <a:r>
              <a:rPr lang="en-US" sz="1700" b="1" dirty="0">
                <a:solidFill>
                  <a:srgbClr val="FDB927"/>
                </a:solidFill>
                <a:latin typeface="Noto Sans CJK TC" pitchFamily="34" charset="0"/>
                <a:ea typeface="Noto Sans CJK TC" pitchFamily="34" charset="-122"/>
                <a:cs typeface="Noto Sans CJK TC" pitchFamily="34" charset="-120"/>
              </a:rPr>
              <a:t>LeBron James </a:t>
            </a:r>
            <a:pPr indent="0" marL="0">
              <a:buNone/>
            </a:pPr>
            <a:r>
              <a:rPr lang="en-US" sz="1700" b="1" dirty="0">
                <a:solidFill>
                  <a:srgbClr val="62A8FF"/>
                </a:solidFill>
                <a:latin typeface="Noto Sans CJK TC" pitchFamily="34" charset="0"/>
                <a:ea typeface="Noto Sans CJK TC" pitchFamily="34" charset="-122"/>
                <a:cs typeface="Noto Sans CJK TC" pitchFamily="34" charset="-120"/>
              </a:rPr>
              <a:t>is</a:t>
            </a:r>
            <a:pPr indent="0" marL="0">
              <a:buNone/>
            </a:pPr>
            <a:r>
              <a:rPr lang="en-US" sz="1700" dirty="0">
                <a:solidFill>
                  <a:srgbClr val="F8F7F2"/>
                </a:solidFill>
                <a:latin typeface="Noto Sans CJK TC" pitchFamily="34" charset="0"/>
                <a:ea typeface="Noto Sans CJK TC" pitchFamily="34" charset="-122"/>
                <a:cs typeface="Noto Sans CJK TC" pitchFamily="34" charset="-120"/>
              </a:rPr>
              <a:t> from Akron, Ohio. He </a:t>
            </a:r>
            <a:pPr indent="0" marL="0">
              <a:buNone/>
            </a:pPr>
            <a:r>
              <a:rPr lang="en-US" sz="1700" b="1" dirty="0">
                <a:solidFill>
                  <a:srgbClr val="62A8FF"/>
                </a:solidFill>
                <a:latin typeface="Noto Sans CJK TC" pitchFamily="34" charset="0"/>
                <a:ea typeface="Noto Sans CJK TC" pitchFamily="34" charset="-122"/>
                <a:cs typeface="Noto Sans CJK TC" pitchFamily="34" charset="-120"/>
              </a:rPr>
              <a:t>is</a:t>
            </a:r>
            <a:pPr indent="0" marL="0">
              <a:buNone/>
            </a:pPr>
            <a:r>
              <a:rPr lang="en-US" sz="1700" dirty="0">
                <a:solidFill>
                  <a:srgbClr val="F8F7F2"/>
                </a:solidFill>
                <a:latin typeface="Noto Sans CJK TC" pitchFamily="34" charset="0"/>
                <a:ea typeface="Noto Sans CJK TC" pitchFamily="34" charset="-122"/>
                <a:cs typeface="Noto Sans CJK TC" pitchFamily="34" charset="-120"/>
              </a:rPr>
              <a:t> one of the most famous basketball players in the world.
</a:t>
            </a:r>
            <a:pPr indent="0" marL="0">
              <a:buNone/>
            </a:pPr>
            <a:r>
              <a:rPr lang="en-US" sz="1700" dirty="0">
                <a:solidFill>
                  <a:srgbClr val="F8F7F2"/>
                </a:solidFill>
                <a:latin typeface="Noto Sans CJK TC" pitchFamily="34" charset="0"/>
                <a:ea typeface="Noto Sans CJK TC" pitchFamily="34" charset="-122"/>
                <a:cs typeface="Noto Sans CJK TC" pitchFamily="34" charset="-120"/>
              </a:rPr>
              <a:t>As a teenager, he </a:t>
            </a:r>
            <a:pPr indent="0" marL="0">
              <a:buNone/>
            </a:pPr>
            <a:r>
              <a:rPr lang="en-US" sz="1700" b="1" dirty="0">
                <a:solidFill>
                  <a:srgbClr val="6BCB77"/>
                </a:solidFill>
                <a:latin typeface="Noto Sans CJK TC" pitchFamily="34" charset="0"/>
                <a:ea typeface="Noto Sans CJK TC" pitchFamily="34" charset="-122"/>
                <a:cs typeface="Noto Sans CJK TC" pitchFamily="34" charset="-120"/>
              </a:rPr>
              <a:t>was</a:t>
            </a:r>
            <a:pPr indent="0" marL="0">
              <a:buNone/>
            </a:pPr>
            <a:r>
              <a:rPr lang="en-US" sz="1700" dirty="0">
                <a:solidFill>
                  <a:srgbClr val="F8F7F2"/>
                </a:solidFill>
                <a:latin typeface="Noto Sans CJK TC" pitchFamily="34" charset="0"/>
                <a:ea typeface="Noto Sans CJK TC" pitchFamily="34" charset="-122"/>
                <a:cs typeface="Noto Sans CJK TC" pitchFamily="34" charset="-120"/>
              </a:rPr>
              <a:t> already a high-school star. In 2003, the Cleveland Cavaliers chose him with the first pick in the NBA Draft.
</a:t>
            </a:r>
            <a:pPr indent="0" marL="0">
              <a:buNone/>
            </a:pPr>
            <a:r>
              <a:rPr lang="en-US" sz="1700" dirty="0">
                <a:solidFill>
                  <a:srgbClr val="F8F7F2"/>
                </a:solidFill>
                <a:latin typeface="Noto Sans CJK TC" pitchFamily="34" charset="0"/>
                <a:ea typeface="Noto Sans CJK TC" pitchFamily="34" charset="-122"/>
                <a:cs typeface="Noto Sans CJK TC" pitchFamily="34" charset="-120"/>
              </a:rPr>
              <a:t>Today, his story </a:t>
            </a:r>
            <a:pPr indent="0" marL="0">
              <a:buNone/>
            </a:pPr>
            <a:r>
              <a:rPr lang="en-US" sz="1700" b="1" dirty="0">
                <a:solidFill>
                  <a:srgbClr val="62A8FF"/>
                </a:solidFill>
                <a:latin typeface="Noto Sans CJK TC" pitchFamily="34" charset="0"/>
                <a:ea typeface="Noto Sans CJK TC" pitchFamily="34" charset="-122"/>
                <a:cs typeface="Noto Sans CJK TC" pitchFamily="34" charset="-120"/>
              </a:rPr>
              <a:t>is</a:t>
            </a:r>
            <a:pPr indent="0" marL="0">
              <a:buNone/>
            </a:pPr>
            <a:r>
              <a:rPr lang="en-US" sz="1700" dirty="0">
                <a:solidFill>
                  <a:srgbClr val="F8F7F2"/>
                </a:solidFill>
                <a:latin typeface="Noto Sans CJK TC" pitchFamily="34" charset="0"/>
                <a:ea typeface="Noto Sans CJK TC" pitchFamily="34" charset="-122"/>
                <a:cs typeface="Noto Sans CJK TC" pitchFamily="34" charset="-120"/>
              </a:rPr>
              <a:t> bigger than basketball. He </a:t>
            </a:r>
            <a:pPr indent="0" marL="0">
              <a:buNone/>
            </a:pPr>
            <a:r>
              <a:rPr lang="en-US" sz="1700" b="1" dirty="0">
                <a:solidFill>
                  <a:srgbClr val="62A8FF"/>
                </a:solidFill>
                <a:latin typeface="Noto Sans CJK TC" pitchFamily="34" charset="0"/>
                <a:ea typeface="Noto Sans CJK TC" pitchFamily="34" charset="-122"/>
                <a:cs typeface="Noto Sans CJK TC" pitchFamily="34" charset="-120"/>
              </a:rPr>
              <a:t>is</a:t>
            </a:r>
            <a:pPr indent="0" marL="0">
              <a:buNone/>
            </a:pPr>
            <a:r>
              <a:rPr lang="en-US" sz="1700" dirty="0">
                <a:solidFill>
                  <a:srgbClr val="F8F7F2"/>
                </a:solidFill>
                <a:latin typeface="Noto Sans CJK TC" pitchFamily="34" charset="0"/>
                <a:ea typeface="Noto Sans CJK TC" pitchFamily="34" charset="-122"/>
                <a:cs typeface="Noto Sans CJK TC" pitchFamily="34" charset="-120"/>
              </a:rPr>
              <a:t> also known for helping young people in Akron through education programs.</a:t>
            </a:r>
            <a:endParaRPr lang="en-US" sz="1700" dirty="0"/>
          </a:p>
        </p:txBody>
      </p:sp>
      <p:sp>
        <p:nvSpPr>
          <p:cNvPr id="8" name="Shape 5"/>
          <p:cNvSpPr/>
          <p:nvPr/>
        </p:nvSpPr>
        <p:spPr>
          <a:xfrm>
            <a:off x="4645152" y="5138928"/>
            <a:ext cx="2130552" cy="310896"/>
          </a:xfrm>
          <a:prstGeom prst="roundRect">
            <a:avLst>
              <a:gd name="adj" fmla="val 17647"/>
            </a:avLst>
          </a:prstGeom>
          <a:solidFill>
            <a:srgbClr val="18375F"/>
          </a:solidFill>
          <a:ln w="12700">
            <a:solidFill>
              <a:srgbClr val="18375F"/>
            </a:solidFill>
            <a:prstDash val="solid"/>
          </a:ln>
        </p:spPr>
      </p:sp>
      <p:sp>
        <p:nvSpPr>
          <p:cNvPr id="9" name="Text 6"/>
          <p:cNvSpPr/>
          <p:nvPr/>
        </p:nvSpPr>
        <p:spPr>
          <a:xfrm>
            <a:off x="4718304" y="5193792"/>
            <a:ext cx="1984248" cy="164592"/>
          </a:xfrm>
          <a:prstGeom prst="rect">
            <a:avLst/>
          </a:prstGeom>
          <a:noFill/>
          <a:ln/>
        </p:spPr>
        <p:txBody>
          <a:bodyPr wrap="square" lIns="0" tIns="0" rIns="0" bIns="0" rtlCol="0" anchor="ctr"/>
          <a:lstStyle/>
          <a:p>
            <a:pPr algn="ctr" indent="0" marL="0">
              <a:buNone/>
            </a:pPr>
            <a:r>
              <a:rPr lang="en-US" sz="950" b="1" dirty="0">
                <a:solidFill>
                  <a:srgbClr val="D5E9FF"/>
                </a:solidFill>
                <a:latin typeface="Noto Sans CJK TC" pitchFamily="34" charset="0"/>
                <a:ea typeface="Noto Sans CJK TC" pitchFamily="34" charset="-122"/>
                <a:cs typeface="Noto Sans CJK TC" pitchFamily="34" charset="-120"/>
              </a:rPr>
              <a:t>BLUE = BE VERB (NOW)</a:t>
            </a:r>
            <a:endParaRPr lang="en-US" sz="950" dirty="0"/>
          </a:p>
        </p:txBody>
      </p:sp>
      <p:sp>
        <p:nvSpPr>
          <p:cNvPr id="10" name="Shape 7"/>
          <p:cNvSpPr/>
          <p:nvPr/>
        </p:nvSpPr>
        <p:spPr>
          <a:xfrm>
            <a:off x="6922008" y="5138928"/>
            <a:ext cx="2404872" cy="310896"/>
          </a:xfrm>
          <a:prstGeom prst="roundRect">
            <a:avLst>
              <a:gd name="adj" fmla="val 17647"/>
            </a:avLst>
          </a:prstGeom>
          <a:solidFill>
            <a:srgbClr val="1F4A32"/>
          </a:solidFill>
          <a:ln w="12700">
            <a:solidFill>
              <a:srgbClr val="1F4A32"/>
            </a:solidFill>
            <a:prstDash val="solid"/>
          </a:ln>
        </p:spPr>
      </p:sp>
      <p:sp>
        <p:nvSpPr>
          <p:cNvPr id="11" name="Text 8"/>
          <p:cNvSpPr/>
          <p:nvPr/>
        </p:nvSpPr>
        <p:spPr>
          <a:xfrm>
            <a:off x="6995160" y="5193792"/>
            <a:ext cx="2258568" cy="164592"/>
          </a:xfrm>
          <a:prstGeom prst="rect">
            <a:avLst/>
          </a:prstGeom>
          <a:noFill/>
          <a:ln/>
        </p:spPr>
        <p:txBody>
          <a:bodyPr wrap="square" lIns="0" tIns="0" rIns="0" bIns="0" rtlCol="0" anchor="ctr"/>
          <a:lstStyle/>
          <a:p>
            <a:pPr algn="ctr" indent="0" marL="0">
              <a:buNone/>
            </a:pPr>
            <a:r>
              <a:rPr lang="en-US" sz="950" b="1" dirty="0">
                <a:solidFill>
                  <a:srgbClr val="D8F6DF"/>
                </a:solidFill>
                <a:latin typeface="Noto Sans CJK TC" pitchFamily="34" charset="0"/>
                <a:ea typeface="Noto Sans CJK TC" pitchFamily="34" charset="-122"/>
                <a:cs typeface="Noto Sans CJK TC" pitchFamily="34" charset="-120"/>
              </a:rPr>
              <a:t>GREEN = BE VERB (PAST)</a:t>
            </a:r>
            <a:endParaRPr lang="en-US" sz="950" dirty="0"/>
          </a:p>
        </p:txBody>
      </p:sp>
      <p:sp>
        <p:nvSpPr>
          <p:cNvPr id="12" name="Text 9"/>
          <p:cNvSpPr/>
          <p:nvPr/>
        </p:nvSpPr>
        <p:spPr>
          <a:xfrm>
            <a:off x="9482328" y="5175504"/>
            <a:ext cx="1783080" cy="310896"/>
          </a:xfrm>
          <a:prstGeom prst="rect">
            <a:avLst/>
          </a:prstGeom>
          <a:noFill/>
          <a:ln/>
        </p:spPr>
        <p:txBody>
          <a:bodyPr wrap="square" lIns="0" tIns="0" rIns="0" bIns="0" rtlCol="0" anchor="ctr"/>
          <a:lstStyle/>
          <a:p>
            <a:pPr algn="ctr" indent="0" marL="0">
              <a:buNone/>
            </a:pPr>
            <a:r>
              <a:rPr lang="en-US" sz="1020" b="1" dirty="0">
                <a:solidFill>
                  <a:srgbClr val="FDB927"/>
                </a:solidFill>
                <a:latin typeface="Noto Sans CJK TC" pitchFamily="34" charset="0"/>
                <a:ea typeface="Noto Sans CJK TC" pitchFamily="34" charset="-122"/>
                <a:cs typeface="Noto Sans CJK TC" pitchFamily="34" charset="-120"/>
              </a:rPr>
              <a:t>Spot it: How many BE verbs can you find?</a:t>
            </a:r>
            <a:endParaRPr lang="en-US" sz="1020" dirty="0"/>
          </a:p>
        </p:txBody>
      </p:sp>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93192"/>
            <a:ext cx="4389120" cy="228600"/>
          </a:xfrm>
          <a:prstGeom prst="rect">
            <a:avLst/>
          </a:prstGeom>
          <a:noFill/>
          <a:ln/>
        </p:spPr>
        <p:txBody>
          <a:bodyPr wrap="square" lIns="0" tIns="0" rIns="0" bIns="0" rtlCol="0" anchor="ctr"/>
          <a:lstStyle/>
          <a:p>
            <a:pPr indent="0" marL="0">
              <a:buNone/>
            </a:pPr>
            <a:r>
              <a:rPr lang="en-US" sz="1000" b="1" spc="150" kern="0" dirty="0">
                <a:solidFill>
                  <a:srgbClr val="FDB927"/>
                </a:solidFill>
                <a:latin typeface="Noto Sans CJK TC" pitchFamily="34" charset="0"/>
                <a:ea typeface="Noto Sans CJK TC" pitchFamily="34" charset="-122"/>
                <a:cs typeface="Noto Sans CJK TC" pitchFamily="34" charset="-120"/>
              </a:rPr>
              <a:t>05 · GRAMMAR 1</a:t>
            </a:r>
            <a:endParaRPr lang="en-US" sz="1000" dirty="0"/>
          </a:p>
        </p:txBody>
      </p:sp>
      <p:sp>
        <p:nvSpPr>
          <p:cNvPr id="3" name="Text 1"/>
          <p:cNvSpPr/>
          <p:nvPr/>
        </p:nvSpPr>
        <p:spPr>
          <a:xfrm>
            <a:off x="566928" y="658368"/>
            <a:ext cx="10972800" cy="475488"/>
          </a:xfrm>
          <a:prstGeom prst="rect">
            <a:avLst/>
          </a:prstGeom>
          <a:noFill/>
          <a:ln/>
        </p:spPr>
        <p:txBody>
          <a:bodyPr wrap="square" lIns="0" tIns="0" rIns="0" bIns="0" rtlCol="0" anchor="ctr"/>
          <a:lstStyle/>
          <a:p>
            <a:pPr indent="0" marL="0">
              <a:buNone/>
            </a:pPr>
            <a:r>
              <a:rPr lang="en-US" sz="2700" b="1" dirty="0">
                <a:solidFill>
                  <a:srgbClr val="F8F7F2"/>
                </a:solidFill>
                <a:latin typeface="Noto Sans CJK TC" pitchFamily="34" charset="0"/>
                <a:ea typeface="Noto Sans CJK TC" pitchFamily="34" charset="-122"/>
                <a:cs typeface="Noto Sans CJK TC" pitchFamily="34" charset="-120"/>
              </a:rPr>
              <a:t>BE Verbs = Identity / Condition</a:t>
            </a:r>
            <a:endParaRPr lang="en-US" sz="2700" dirty="0"/>
          </a:p>
        </p:txBody>
      </p:sp>
      <p:sp>
        <p:nvSpPr>
          <p:cNvPr id="4" name="Text 2"/>
          <p:cNvSpPr/>
          <p:nvPr/>
        </p:nvSpPr>
        <p:spPr>
          <a:xfrm>
            <a:off x="658368" y="1197864"/>
            <a:ext cx="10698480" cy="347472"/>
          </a:xfrm>
          <a:prstGeom prst="rect">
            <a:avLst/>
          </a:prstGeom>
          <a:noFill/>
          <a:ln/>
        </p:spPr>
        <p:txBody>
          <a:bodyPr wrap="square" lIns="0" tIns="0" rIns="0" bIns="0" rtlCol="0" anchor="ctr"/>
          <a:lstStyle/>
          <a:p>
            <a:pPr indent="0" marL="0">
              <a:buNone/>
            </a:pPr>
            <a:r>
              <a:rPr lang="en-US" sz="1800" dirty="0">
                <a:solidFill>
                  <a:srgbClr val="B7B6C2"/>
                </a:solidFill>
                <a:latin typeface="Noto Sans CJK TC" pitchFamily="34" charset="0"/>
                <a:ea typeface="Noto Sans CJK TC" pitchFamily="34" charset="-122"/>
                <a:cs typeface="Noto Sans CJK TC" pitchFamily="34" charset="-120"/>
              </a:rPr>
              <a:t>Who is he?  Where is he from?  What is he like?</a:t>
            </a:r>
            <a:endParaRPr lang="en-US" sz="1800" dirty="0"/>
          </a:p>
        </p:txBody>
      </p:sp>
      <p:sp>
        <p:nvSpPr>
          <p:cNvPr id="5" name="Shape 3"/>
          <p:cNvSpPr/>
          <p:nvPr/>
        </p:nvSpPr>
        <p:spPr>
          <a:xfrm>
            <a:off x="713232" y="1755648"/>
            <a:ext cx="5760720" cy="667512"/>
          </a:xfrm>
          <a:prstGeom prst="roundRect">
            <a:avLst>
              <a:gd name="adj" fmla="val 10959"/>
            </a:avLst>
          </a:prstGeom>
          <a:solidFill>
            <a:srgbClr val="17171F"/>
          </a:solidFill>
          <a:ln w="12700">
            <a:solidFill>
              <a:srgbClr val="272733"/>
            </a:solidFill>
            <a:prstDash val="solid"/>
          </a:ln>
        </p:spPr>
      </p:sp>
      <p:sp>
        <p:nvSpPr>
          <p:cNvPr id="6" name="Text 4"/>
          <p:cNvSpPr/>
          <p:nvPr/>
        </p:nvSpPr>
        <p:spPr>
          <a:xfrm>
            <a:off x="914400" y="1911096"/>
            <a:ext cx="1444752" cy="256032"/>
          </a:xfrm>
          <a:prstGeom prst="rect">
            <a:avLst/>
          </a:prstGeom>
          <a:noFill/>
          <a:ln/>
        </p:spPr>
        <p:txBody>
          <a:bodyPr wrap="square" lIns="0" tIns="0" rIns="0" bIns="0" rtlCol="0" anchor="ctr"/>
          <a:lstStyle/>
          <a:p>
            <a:pPr indent="0" marL="0">
              <a:buNone/>
            </a:pPr>
            <a:r>
              <a:rPr lang="en-US" sz="1500" b="1" dirty="0">
                <a:solidFill>
                  <a:srgbClr val="F8F7F2"/>
                </a:solidFill>
                <a:latin typeface="Noto Sans CJK TC" pitchFamily="34" charset="0"/>
                <a:ea typeface="Noto Sans CJK TC" pitchFamily="34" charset="-122"/>
                <a:cs typeface="Noto Sans CJK TC" pitchFamily="34" charset="-120"/>
              </a:rPr>
              <a:t>I</a:t>
            </a:r>
            <a:endParaRPr lang="en-US" sz="1500" dirty="0"/>
          </a:p>
        </p:txBody>
      </p:sp>
      <p:sp>
        <p:nvSpPr>
          <p:cNvPr id="7" name="Text 5"/>
          <p:cNvSpPr/>
          <p:nvPr/>
        </p:nvSpPr>
        <p:spPr>
          <a:xfrm>
            <a:off x="2432304" y="1874520"/>
            <a:ext cx="822960" cy="292608"/>
          </a:xfrm>
          <a:prstGeom prst="rect">
            <a:avLst/>
          </a:prstGeom>
          <a:noFill/>
          <a:ln/>
        </p:spPr>
        <p:txBody>
          <a:bodyPr wrap="square" lIns="0" tIns="0" rIns="0" bIns="0" rtlCol="0" anchor="ctr"/>
          <a:lstStyle/>
          <a:p>
            <a:pPr algn="ctr" indent="0" marL="0">
              <a:buNone/>
            </a:pPr>
            <a:r>
              <a:rPr lang="en-US" sz="1800" b="1" dirty="0">
                <a:solidFill>
                  <a:srgbClr val="FDB927"/>
                </a:solidFill>
                <a:latin typeface="Noto Sans CJK TC" pitchFamily="34" charset="0"/>
                <a:ea typeface="Noto Sans CJK TC" pitchFamily="34" charset="-122"/>
                <a:cs typeface="Noto Sans CJK TC" pitchFamily="34" charset="-120"/>
              </a:rPr>
              <a:t>am</a:t>
            </a:r>
            <a:endParaRPr lang="en-US" sz="1800" dirty="0"/>
          </a:p>
        </p:txBody>
      </p:sp>
      <p:sp>
        <p:nvSpPr>
          <p:cNvPr id="8" name="Text 6"/>
          <p:cNvSpPr/>
          <p:nvPr/>
        </p:nvSpPr>
        <p:spPr>
          <a:xfrm>
            <a:off x="3438144" y="1911096"/>
            <a:ext cx="2596896" cy="256032"/>
          </a:xfrm>
          <a:prstGeom prst="rect">
            <a:avLst/>
          </a:prstGeom>
          <a:noFill/>
          <a:ln/>
        </p:spPr>
        <p:txBody>
          <a:bodyPr wrap="square" lIns="0" tIns="0" rIns="0" bIns="0" rtlCol="0" anchor="ctr"/>
          <a:lstStyle/>
          <a:p>
            <a:pPr indent="0" marL="0">
              <a:buNone/>
            </a:pPr>
            <a:r>
              <a:rPr lang="en-US" sz="1400" dirty="0">
                <a:solidFill>
                  <a:srgbClr val="B7B6C2"/>
                </a:solidFill>
                <a:latin typeface="Noto Sans CJK TC" pitchFamily="34" charset="0"/>
                <a:ea typeface="Noto Sans CJK TC" pitchFamily="34" charset="-122"/>
                <a:cs typeface="Noto Sans CJK TC" pitchFamily="34" charset="-120"/>
              </a:rPr>
              <a:t>I am a fan.</a:t>
            </a:r>
            <a:endParaRPr lang="en-US" sz="1400" dirty="0"/>
          </a:p>
        </p:txBody>
      </p:sp>
      <p:sp>
        <p:nvSpPr>
          <p:cNvPr id="9" name="Shape 7"/>
          <p:cNvSpPr/>
          <p:nvPr/>
        </p:nvSpPr>
        <p:spPr>
          <a:xfrm>
            <a:off x="713232" y="2596896"/>
            <a:ext cx="5760720" cy="667512"/>
          </a:xfrm>
          <a:prstGeom prst="roundRect">
            <a:avLst>
              <a:gd name="adj" fmla="val 10959"/>
            </a:avLst>
          </a:prstGeom>
          <a:solidFill>
            <a:srgbClr val="17171F"/>
          </a:solidFill>
          <a:ln w="12700">
            <a:solidFill>
              <a:srgbClr val="272733"/>
            </a:solidFill>
            <a:prstDash val="solid"/>
          </a:ln>
        </p:spPr>
      </p:sp>
      <p:sp>
        <p:nvSpPr>
          <p:cNvPr id="10" name="Text 8"/>
          <p:cNvSpPr/>
          <p:nvPr/>
        </p:nvSpPr>
        <p:spPr>
          <a:xfrm>
            <a:off x="914400" y="2752344"/>
            <a:ext cx="1444752" cy="256032"/>
          </a:xfrm>
          <a:prstGeom prst="rect">
            <a:avLst/>
          </a:prstGeom>
          <a:noFill/>
          <a:ln/>
        </p:spPr>
        <p:txBody>
          <a:bodyPr wrap="square" lIns="0" tIns="0" rIns="0" bIns="0" rtlCol="0" anchor="ctr"/>
          <a:lstStyle/>
          <a:p>
            <a:pPr indent="0" marL="0">
              <a:buNone/>
            </a:pPr>
            <a:r>
              <a:rPr lang="en-US" sz="1500" b="1" dirty="0">
                <a:solidFill>
                  <a:srgbClr val="F8F7F2"/>
                </a:solidFill>
                <a:latin typeface="Noto Sans CJK TC" pitchFamily="34" charset="0"/>
                <a:ea typeface="Noto Sans CJK TC" pitchFamily="34" charset="-122"/>
                <a:cs typeface="Noto Sans CJK TC" pitchFamily="34" charset="-120"/>
              </a:rPr>
              <a:t>You / We / They</a:t>
            </a:r>
            <a:endParaRPr lang="en-US" sz="1500" dirty="0"/>
          </a:p>
        </p:txBody>
      </p:sp>
      <p:sp>
        <p:nvSpPr>
          <p:cNvPr id="11" name="Text 9"/>
          <p:cNvSpPr/>
          <p:nvPr/>
        </p:nvSpPr>
        <p:spPr>
          <a:xfrm>
            <a:off x="2432304" y="2715768"/>
            <a:ext cx="822960" cy="292608"/>
          </a:xfrm>
          <a:prstGeom prst="rect">
            <a:avLst/>
          </a:prstGeom>
          <a:noFill/>
          <a:ln/>
        </p:spPr>
        <p:txBody>
          <a:bodyPr wrap="square" lIns="0" tIns="0" rIns="0" bIns="0" rtlCol="0" anchor="ctr"/>
          <a:lstStyle/>
          <a:p>
            <a:pPr algn="ctr" indent="0" marL="0">
              <a:buNone/>
            </a:pPr>
            <a:r>
              <a:rPr lang="en-US" sz="1800" b="1" dirty="0">
                <a:solidFill>
                  <a:srgbClr val="FDB927"/>
                </a:solidFill>
                <a:latin typeface="Noto Sans CJK TC" pitchFamily="34" charset="0"/>
                <a:ea typeface="Noto Sans CJK TC" pitchFamily="34" charset="-122"/>
                <a:cs typeface="Noto Sans CJK TC" pitchFamily="34" charset="-120"/>
              </a:rPr>
              <a:t>are</a:t>
            </a:r>
            <a:endParaRPr lang="en-US" sz="1800" dirty="0"/>
          </a:p>
        </p:txBody>
      </p:sp>
      <p:sp>
        <p:nvSpPr>
          <p:cNvPr id="12" name="Text 10"/>
          <p:cNvSpPr/>
          <p:nvPr/>
        </p:nvSpPr>
        <p:spPr>
          <a:xfrm>
            <a:off x="3438144" y="2752344"/>
            <a:ext cx="2596896" cy="256032"/>
          </a:xfrm>
          <a:prstGeom prst="rect">
            <a:avLst/>
          </a:prstGeom>
          <a:noFill/>
          <a:ln/>
        </p:spPr>
        <p:txBody>
          <a:bodyPr wrap="square" lIns="0" tIns="0" rIns="0" bIns="0" rtlCol="0" anchor="ctr"/>
          <a:lstStyle/>
          <a:p>
            <a:pPr indent="0" marL="0">
              <a:buNone/>
            </a:pPr>
            <a:r>
              <a:rPr lang="en-US" sz="1400" dirty="0">
                <a:solidFill>
                  <a:srgbClr val="B7B6C2"/>
                </a:solidFill>
                <a:latin typeface="Noto Sans CJK TC" pitchFamily="34" charset="0"/>
                <a:ea typeface="Noto Sans CJK TC" pitchFamily="34" charset="-122"/>
                <a:cs typeface="Noto Sans CJK TC" pitchFamily="34" charset="-120"/>
              </a:rPr>
              <a:t>They are teammates.</a:t>
            </a:r>
            <a:endParaRPr lang="en-US" sz="1400" dirty="0"/>
          </a:p>
        </p:txBody>
      </p:sp>
      <p:sp>
        <p:nvSpPr>
          <p:cNvPr id="13" name="Shape 11"/>
          <p:cNvSpPr/>
          <p:nvPr/>
        </p:nvSpPr>
        <p:spPr>
          <a:xfrm>
            <a:off x="713232" y="3438144"/>
            <a:ext cx="5760720" cy="667512"/>
          </a:xfrm>
          <a:prstGeom prst="roundRect">
            <a:avLst>
              <a:gd name="adj" fmla="val 10959"/>
            </a:avLst>
          </a:prstGeom>
          <a:solidFill>
            <a:srgbClr val="2A184A"/>
          </a:solidFill>
          <a:ln w="12700">
            <a:solidFill>
              <a:srgbClr val="272733"/>
            </a:solidFill>
            <a:prstDash val="solid"/>
          </a:ln>
        </p:spPr>
      </p:sp>
      <p:sp>
        <p:nvSpPr>
          <p:cNvPr id="14" name="Text 12"/>
          <p:cNvSpPr/>
          <p:nvPr/>
        </p:nvSpPr>
        <p:spPr>
          <a:xfrm>
            <a:off x="914400" y="3593592"/>
            <a:ext cx="1444752" cy="256032"/>
          </a:xfrm>
          <a:prstGeom prst="rect">
            <a:avLst/>
          </a:prstGeom>
          <a:noFill/>
          <a:ln/>
        </p:spPr>
        <p:txBody>
          <a:bodyPr wrap="square" lIns="0" tIns="0" rIns="0" bIns="0" rtlCol="0" anchor="ctr"/>
          <a:lstStyle/>
          <a:p>
            <a:pPr indent="0" marL="0">
              <a:buNone/>
            </a:pPr>
            <a:r>
              <a:rPr lang="en-US" sz="1500" b="1" dirty="0">
                <a:solidFill>
                  <a:srgbClr val="F8F7F2"/>
                </a:solidFill>
                <a:latin typeface="Noto Sans CJK TC" pitchFamily="34" charset="0"/>
                <a:ea typeface="Noto Sans CJK TC" pitchFamily="34" charset="-122"/>
                <a:cs typeface="Noto Sans CJK TC" pitchFamily="34" charset="-120"/>
              </a:rPr>
              <a:t>He / She / It</a:t>
            </a:r>
            <a:endParaRPr lang="en-US" sz="1500" dirty="0"/>
          </a:p>
        </p:txBody>
      </p:sp>
      <p:sp>
        <p:nvSpPr>
          <p:cNvPr id="15" name="Text 13"/>
          <p:cNvSpPr/>
          <p:nvPr/>
        </p:nvSpPr>
        <p:spPr>
          <a:xfrm>
            <a:off x="2432304" y="3557016"/>
            <a:ext cx="822960" cy="292608"/>
          </a:xfrm>
          <a:prstGeom prst="rect">
            <a:avLst/>
          </a:prstGeom>
          <a:noFill/>
          <a:ln/>
        </p:spPr>
        <p:txBody>
          <a:bodyPr wrap="square" lIns="0" tIns="0" rIns="0" bIns="0" rtlCol="0" anchor="ctr"/>
          <a:lstStyle/>
          <a:p>
            <a:pPr algn="ctr" indent="0" marL="0">
              <a:buNone/>
            </a:pPr>
            <a:r>
              <a:rPr lang="en-US" sz="1800" b="1" dirty="0">
                <a:solidFill>
                  <a:srgbClr val="FDB927"/>
                </a:solidFill>
                <a:latin typeface="Noto Sans CJK TC" pitchFamily="34" charset="0"/>
                <a:ea typeface="Noto Sans CJK TC" pitchFamily="34" charset="-122"/>
                <a:cs typeface="Noto Sans CJK TC" pitchFamily="34" charset="-120"/>
              </a:rPr>
              <a:t>is</a:t>
            </a:r>
            <a:endParaRPr lang="en-US" sz="1800" dirty="0"/>
          </a:p>
        </p:txBody>
      </p:sp>
      <p:sp>
        <p:nvSpPr>
          <p:cNvPr id="16" name="Text 14"/>
          <p:cNvSpPr/>
          <p:nvPr/>
        </p:nvSpPr>
        <p:spPr>
          <a:xfrm>
            <a:off x="3438144" y="3593592"/>
            <a:ext cx="2596896" cy="256032"/>
          </a:xfrm>
          <a:prstGeom prst="rect">
            <a:avLst/>
          </a:prstGeom>
          <a:noFill/>
          <a:ln/>
        </p:spPr>
        <p:txBody>
          <a:bodyPr wrap="square" lIns="0" tIns="0" rIns="0" bIns="0" rtlCol="0" anchor="ctr"/>
          <a:lstStyle/>
          <a:p>
            <a:pPr indent="0" marL="0">
              <a:buNone/>
            </a:pPr>
            <a:r>
              <a:rPr lang="en-US" sz="1400" dirty="0">
                <a:solidFill>
                  <a:srgbClr val="B7B6C2"/>
                </a:solidFill>
                <a:latin typeface="Noto Sans CJK TC" pitchFamily="34" charset="0"/>
                <a:ea typeface="Noto Sans CJK TC" pitchFamily="34" charset="-122"/>
                <a:cs typeface="Noto Sans CJK TC" pitchFamily="34" charset="-120"/>
              </a:rPr>
              <a:t>He is from Akron.</a:t>
            </a:r>
            <a:endParaRPr lang="en-US" sz="1400" dirty="0"/>
          </a:p>
        </p:txBody>
      </p:sp>
      <p:sp>
        <p:nvSpPr>
          <p:cNvPr id="17" name="Shape 15"/>
          <p:cNvSpPr/>
          <p:nvPr/>
        </p:nvSpPr>
        <p:spPr>
          <a:xfrm>
            <a:off x="6812280" y="1755648"/>
            <a:ext cx="4681728" cy="3063240"/>
          </a:xfrm>
          <a:prstGeom prst="roundRect">
            <a:avLst>
              <a:gd name="adj" fmla="val 2388"/>
            </a:avLst>
          </a:prstGeom>
          <a:solidFill>
            <a:srgbClr val="15151D"/>
          </a:solidFill>
          <a:ln w="12700">
            <a:solidFill>
              <a:srgbClr val="272733"/>
            </a:solidFill>
            <a:prstDash val="solid"/>
          </a:ln>
        </p:spPr>
      </p:sp>
      <p:sp>
        <p:nvSpPr>
          <p:cNvPr id="18" name="Text 16"/>
          <p:cNvSpPr/>
          <p:nvPr/>
        </p:nvSpPr>
        <p:spPr>
          <a:xfrm>
            <a:off x="7114032" y="1975104"/>
            <a:ext cx="1874520" cy="274320"/>
          </a:xfrm>
          <a:prstGeom prst="rect">
            <a:avLst/>
          </a:prstGeom>
          <a:noFill/>
          <a:ln/>
        </p:spPr>
        <p:txBody>
          <a:bodyPr wrap="square" lIns="0" tIns="0" rIns="0" bIns="0" rtlCol="0" anchor="ctr"/>
          <a:lstStyle/>
          <a:p>
            <a:pPr indent="0" marL="0">
              <a:buNone/>
            </a:pPr>
            <a:r>
              <a:rPr lang="en-US" sz="1400" b="1" dirty="0">
                <a:solidFill>
                  <a:srgbClr val="FDB927"/>
                </a:solidFill>
                <a:latin typeface="Noto Sans CJK TC" pitchFamily="34" charset="0"/>
                <a:ea typeface="Noto Sans CJK TC" pitchFamily="34" charset="-122"/>
                <a:cs typeface="Noto Sans CJK TC" pitchFamily="34" charset="-120"/>
              </a:rPr>
              <a:t>QUICK CHECK</a:t>
            </a:r>
            <a:endParaRPr lang="en-US" sz="1400" dirty="0"/>
          </a:p>
        </p:txBody>
      </p:sp>
      <p:sp>
        <p:nvSpPr>
          <p:cNvPr id="19" name="Text 17"/>
          <p:cNvSpPr/>
          <p:nvPr/>
        </p:nvSpPr>
        <p:spPr>
          <a:xfrm>
            <a:off x="7159752" y="2432304"/>
            <a:ext cx="3749040" cy="256032"/>
          </a:xfrm>
          <a:prstGeom prst="rect">
            <a:avLst/>
          </a:prstGeom>
          <a:noFill/>
          <a:ln/>
        </p:spPr>
        <p:txBody>
          <a:bodyPr wrap="square" lIns="0" tIns="0" rIns="0" bIns="0" rtlCol="0" anchor="ctr"/>
          <a:lstStyle/>
          <a:p>
            <a:pPr indent="0" marL="0">
              <a:buNone/>
            </a:pPr>
            <a:r>
              <a:rPr lang="en-US" sz="1400" dirty="0">
                <a:solidFill>
                  <a:srgbClr val="F8F7F2"/>
                </a:solidFill>
                <a:latin typeface="Noto Sans CJK TC" pitchFamily="34" charset="0"/>
                <a:ea typeface="Noto Sans CJK TC" pitchFamily="34" charset="-122"/>
                <a:cs typeface="Noto Sans CJK TC" pitchFamily="34" charset="-120"/>
              </a:rPr>
              <a:t>1. LeBron ___ from Akron.</a:t>
            </a:r>
            <a:endParaRPr lang="en-US" sz="1400" dirty="0"/>
          </a:p>
        </p:txBody>
      </p:sp>
      <p:sp>
        <p:nvSpPr>
          <p:cNvPr id="20" name="Text 18"/>
          <p:cNvSpPr/>
          <p:nvPr/>
        </p:nvSpPr>
        <p:spPr>
          <a:xfrm>
            <a:off x="10104120" y="2432304"/>
            <a:ext cx="1024128" cy="256032"/>
          </a:xfrm>
          <a:prstGeom prst="rect">
            <a:avLst/>
          </a:prstGeom>
          <a:noFill/>
          <a:ln/>
        </p:spPr>
        <p:txBody>
          <a:bodyPr wrap="square" lIns="0" tIns="0" rIns="0" bIns="0" rtlCol="0" anchor="ctr"/>
          <a:lstStyle/>
          <a:p>
            <a:pPr algn="r" indent="0" marL="0">
              <a:buNone/>
            </a:pPr>
            <a:r>
              <a:rPr lang="en-US" sz="1100" dirty="0">
                <a:solidFill>
                  <a:srgbClr val="B7B6C2"/>
                </a:solidFill>
                <a:latin typeface="Noto Sans CJK TC" pitchFamily="34" charset="0"/>
                <a:ea typeface="Noto Sans CJK TC" pitchFamily="34" charset="-122"/>
                <a:cs typeface="Noto Sans CJK TC" pitchFamily="34" charset="-120"/>
              </a:rPr>
              <a:t>am / is / are</a:t>
            </a:r>
            <a:endParaRPr lang="en-US" sz="1100" dirty="0"/>
          </a:p>
        </p:txBody>
      </p:sp>
      <p:sp>
        <p:nvSpPr>
          <p:cNvPr id="21" name="Text 19"/>
          <p:cNvSpPr/>
          <p:nvPr/>
        </p:nvSpPr>
        <p:spPr>
          <a:xfrm>
            <a:off x="7159752" y="2944368"/>
            <a:ext cx="3749040" cy="256032"/>
          </a:xfrm>
          <a:prstGeom prst="rect">
            <a:avLst/>
          </a:prstGeom>
          <a:noFill/>
          <a:ln/>
        </p:spPr>
        <p:txBody>
          <a:bodyPr wrap="square" lIns="0" tIns="0" rIns="0" bIns="0" rtlCol="0" anchor="ctr"/>
          <a:lstStyle/>
          <a:p>
            <a:pPr indent="0" marL="0">
              <a:buNone/>
            </a:pPr>
            <a:r>
              <a:rPr lang="en-US" sz="1400" dirty="0">
                <a:solidFill>
                  <a:srgbClr val="F8F7F2"/>
                </a:solidFill>
                <a:latin typeface="Noto Sans CJK TC" pitchFamily="34" charset="0"/>
                <a:ea typeface="Noto Sans CJK TC" pitchFamily="34" charset="-122"/>
                <a:cs typeface="Noto Sans CJK TC" pitchFamily="34" charset="-120"/>
              </a:rPr>
              <a:t>2. His teammates ___ NBA players.</a:t>
            </a:r>
            <a:endParaRPr lang="en-US" sz="1400" dirty="0"/>
          </a:p>
        </p:txBody>
      </p:sp>
      <p:sp>
        <p:nvSpPr>
          <p:cNvPr id="22" name="Text 20"/>
          <p:cNvSpPr/>
          <p:nvPr/>
        </p:nvSpPr>
        <p:spPr>
          <a:xfrm>
            <a:off x="10104120" y="2944368"/>
            <a:ext cx="1024128" cy="256032"/>
          </a:xfrm>
          <a:prstGeom prst="rect">
            <a:avLst/>
          </a:prstGeom>
          <a:noFill/>
          <a:ln/>
        </p:spPr>
        <p:txBody>
          <a:bodyPr wrap="square" lIns="0" tIns="0" rIns="0" bIns="0" rtlCol="0" anchor="ctr"/>
          <a:lstStyle/>
          <a:p>
            <a:pPr algn="r" indent="0" marL="0">
              <a:buNone/>
            </a:pPr>
            <a:r>
              <a:rPr lang="en-US" sz="1100" dirty="0">
                <a:solidFill>
                  <a:srgbClr val="B7B6C2"/>
                </a:solidFill>
                <a:latin typeface="Noto Sans CJK TC" pitchFamily="34" charset="0"/>
                <a:ea typeface="Noto Sans CJK TC" pitchFamily="34" charset="-122"/>
                <a:cs typeface="Noto Sans CJK TC" pitchFamily="34" charset="-120"/>
              </a:rPr>
              <a:t>am / is / are</a:t>
            </a:r>
            <a:endParaRPr lang="en-US" sz="1100" dirty="0"/>
          </a:p>
        </p:txBody>
      </p:sp>
      <p:sp>
        <p:nvSpPr>
          <p:cNvPr id="23" name="Text 21"/>
          <p:cNvSpPr/>
          <p:nvPr/>
        </p:nvSpPr>
        <p:spPr>
          <a:xfrm>
            <a:off x="7159752" y="3456432"/>
            <a:ext cx="3749040" cy="256032"/>
          </a:xfrm>
          <a:prstGeom prst="rect">
            <a:avLst/>
          </a:prstGeom>
          <a:noFill/>
          <a:ln/>
        </p:spPr>
        <p:txBody>
          <a:bodyPr wrap="square" lIns="0" tIns="0" rIns="0" bIns="0" rtlCol="0" anchor="ctr"/>
          <a:lstStyle/>
          <a:p>
            <a:pPr indent="0" marL="0">
              <a:buNone/>
            </a:pPr>
            <a:r>
              <a:rPr lang="en-US" sz="1400" dirty="0">
                <a:solidFill>
                  <a:srgbClr val="F8F7F2"/>
                </a:solidFill>
                <a:latin typeface="Noto Sans CJK TC" pitchFamily="34" charset="0"/>
                <a:ea typeface="Noto Sans CJK TC" pitchFamily="34" charset="-122"/>
                <a:cs typeface="Noto Sans CJK TC" pitchFamily="34" charset="-120"/>
              </a:rPr>
              <a:t>3. I ___ a basketball fan.</a:t>
            </a:r>
            <a:endParaRPr lang="en-US" sz="1400" dirty="0"/>
          </a:p>
        </p:txBody>
      </p:sp>
      <p:sp>
        <p:nvSpPr>
          <p:cNvPr id="24" name="Text 22"/>
          <p:cNvSpPr/>
          <p:nvPr/>
        </p:nvSpPr>
        <p:spPr>
          <a:xfrm>
            <a:off x="10104120" y="3456432"/>
            <a:ext cx="1024128" cy="256032"/>
          </a:xfrm>
          <a:prstGeom prst="rect">
            <a:avLst/>
          </a:prstGeom>
          <a:noFill/>
          <a:ln/>
        </p:spPr>
        <p:txBody>
          <a:bodyPr wrap="square" lIns="0" tIns="0" rIns="0" bIns="0" rtlCol="0" anchor="ctr"/>
          <a:lstStyle/>
          <a:p>
            <a:pPr algn="r" indent="0" marL="0">
              <a:buNone/>
            </a:pPr>
            <a:r>
              <a:rPr lang="en-US" sz="1100" dirty="0">
                <a:solidFill>
                  <a:srgbClr val="B7B6C2"/>
                </a:solidFill>
                <a:latin typeface="Noto Sans CJK TC" pitchFamily="34" charset="0"/>
                <a:ea typeface="Noto Sans CJK TC" pitchFamily="34" charset="-122"/>
                <a:cs typeface="Noto Sans CJK TC" pitchFamily="34" charset="-120"/>
              </a:rPr>
              <a:t>am / is / are</a:t>
            </a:r>
            <a:endParaRPr lang="en-US" sz="1100" dirty="0"/>
          </a:p>
        </p:txBody>
      </p:sp>
      <p:sp>
        <p:nvSpPr>
          <p:cNvPr id="25" name="Text 23"/>
          <p:cNvSpPr/>
          <p:nvPr/>
        </p:nvSpPr>
        <p:spPr>
          <a:xfrm>
            <a:off x="7159752" y="3968496"/>
            <a:ext cx="3749040" cy="256032"/>
          </a:xfrm>
          <a:prstGeom prst="rect">
            <a:avLst/>
          </a:prstGeom>
          <a:noFill/>
          <a:ln/>
        </p:spPr>
        <p:txBody>
          <a:bodyPr wrap="square" lIns="0" tIns="0" rIns="0" bIns="0" rtlCol="0" anchor="ctr"/>
          <a:lstStyle/>
          <a:p>
            <a:pPr indent="0" marL="0">
              <a:buNone/>
            </a:pPr>
            <a:r>
              <a:rPr lang="en-US" sz="1400" dirty="0">
                <a:solidFill>
                  <a:srgbClr val="F8F7F2"/>
                </a:solidFill>
                <a:latin typeface="Noto Sans CJK TC" pitchFamily="34" charset="0"/>
                <a:ea typeface="Noto Sans CJK TC" pitchFamily="34" charset="-122"/>
                <a:cs typeface="Noto Sans CJK TC" pitchFamily="34" charset="-120"/>
              </a:rPr>
              <a:t>4. LeBron and Bronny ___ family.</a:t>
            </a:r>
            <a:endParaRPr lang="en-US" sz="1400" dirty="0"/>
          </a:p>
        </p:txBody>
      </p:sp>
      <p:sp>
        <p:nvSpPr>
          <p:cNvPr id="26" name="Text 24"/>
          <p:cNvSpPr/>
          <p:nvPr/>
        </p:nvSpPr>
        <p:spPr>
          <a:xfrm>
            <a:off x="10104120" y="3968496"/>
            <a:ext cx="1024128" cy="256032"/>
          </a:xfrm>
          <a:prstGeom prst="rect">
            <a:avLst/>
          </a:prstGeom>
          <a:noFill/>
          <a:ln/>
        </p:spPr>
        <p:txBody>
          <a:bodyPr wrap="square" lIns="0" tIns="0" rIns="0" bIns="0" rtlCol="0" anchor="ctr"/>
          <a:lstStyle/>
          <a:p>
            <a:pPr algn="r" indent="0" marL="0">
              <a:buNone/>
            </a:pPr>
            <a:r>
              <a:rPr lang="en-US" sz="1100" dirty="0">
                <a:solidFill>
                  <a:srgbClr val="B7B6C2"/>
                </a:solidFill>
                <a:latin typeface="Noto Sans CJK TC" pitchFamily="34" charset="0"/>
                <a:ea typeface="Noto Sans CJK TC" pitchFamily="34" charset="-122"/>
                <a:cs typeface="Noto Sans CJK TC" pitchFamily="34" charset="-120"/>
              </a:rPr>
              <a:t>am / is / are</a:t>
            </a:r>
            <a:endParaRPr lang="en-US" sz="1100" dirty="0"/>
          </a:p>
        </p:txBody>
      </p:sp>
      <p:sp>
        <p:nvSpPr>
          <p:cNvPr id="27" name="Shape 25"/>
          <p:cNvSpPr/>
          <p:nvPr/>
        </p:nvSpPr>
        <p:spPr>
          <a:xfrm>
            <a:off x="713232" y="5111496"/>
            <a:ext cx="10780776" cy="713232"/>
          </a:xfrm>
          <a:prstGeom prst="roundRect">
            <a:avLst>
              <a:gd name="adj" fmla="val 10256"/>
            </a:avLst>
          </a:prstGeom>
          <a:solidFill>
            <a:srgbClr val="241D09"/>
          </a:solidFill>
          <a:ln w="12700">
            <a:solidFill>
              <a:srgbClr val="514111"/>
            </a:solidFill>
            <a:prstDash val="solid"/>
          </a:ln>
        </p:spPr>
      </p:sp>
      <p:sp>
        <p:nvSpPr>
          <p:cNvPr id="28" name="Text 26"/>
          <p:cNvSpPr/>
          <p:nvPr/>
        </p:nvSpPr>
        <p:spPr>
          <a:xfrm>
            <a:off x="950976" y="5330952"/>
            <a:ext cx="10287000" cy="256032"/>
          </a:xfrm>
          <a:prstGeom prst="rect">
            <a:avLst/>
          </a:prstGeom>
          <a:noFill/>
          <a:ln/>
        </p:spPr>
        <p:txBody>
          <a:bodyPr wrap="square" lIns="0" tIns="0" rIns="0" bIns="0" rtlCol="0" anchor="ctr"/>
          <a:lstStyle/>
          <a:p>
            <a:pPr indent="0" marL="0">
              <a:buNone/>
            </a:pPr>
            <a:r>
              <a:rPr lang="en-US" sz="1450" b="1" dirty="0">
                <a:solidFill>
                  <a:srgbClr val="F7D774"/>
                </a:solidFill>
                <a:latin typeface="Noto Sans CJK TC" pitchFamily="34" charset="0"/>
                <a:ea typeface="Noto Sans CJK TC" pitchFamily="34" charset="-122"/>
                <a:cs typeface="Noto Sans CJK TC" pitchFamily="34" charset="-120"/>
              </a:rPr>
              <a:t>會考提醒｜先找「主詞」再選 be 動詞；不要只看離空格最近的名詞。</a:t>
            </a:r>
            <a:endParaRPr lang="en-US" sz="1450" dirty="0"/>
          </a:p>
        </p:txBody>
      </p:sp>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93192"/>
            <a:ext cx="4389120" cy="228600"/>
          </a:xfrm>
          <a:prstGeom prst="rect">
            <a:avLst/>
          </a:prstGeom>
          <a:noFill/>
          <a:ln/>
        </p:spPr>
        <p:txBody>
          <a:bodyPr wrap="square" lIns="0" tIns="0" rIns="0" bIns="0" rtlCol="0" anchor="ctr"/>
          <a:lstStyle/>
          <a:p>
            <a:pPr indent="0" marL="0">
              <a:buNone/>
            </a:pPr>
            <a:r>
              <a:rPr lang="en-US" sz="1000" b="1" spc="150" kern="0" dirty="0">
                <a:solidFill>
                  <a:srgbClr val="FDB927"/>
                </a:solidFill>
                <a:latin typeface="Noto Sans CJK TC" pitchFamily="34" charset="0"/>
                <a:ea typeface="Noto Sans CJK TC" pitchFamily="34" charset="-122"/>
                <a:cs typeface="Noto Sans CJK TC" pitchFamily="34" charset="-120"/>
              </a:rPr>
              <a:t>06 · TIMELINE</a:t>
            </a:r>
            <a:endParaRPr lang="en-US" sz="1000" dirty="0"/>
          </a:p>
        </p:txBody>
      </p:sp>
      <p:sp>
        <p:nvSpPr>
          <p:cNvPr id="3" name="Text 1"/>
          <p:cNvSpPr/>
          <p:nvPr/>
        </p:nvSpPr>
        <p:spPr>
          <a:xfrm>
            <a:off x="566928" y="658368"/>
            <a:ext cx="10972800" cy="475488"/>
          </a:xfrm>
          <a:prstGeom prst="rect">
            <a:avLst/>
          </a:prstGeom>
          <a:noFill/>
          <a:ln/>
        </p:spPr>
        <p:txBody>
          <a:bodyPr wrap="square" lIns="0" tIns="0" rIns="0" bIns="0" rtlCol="0" anchor="ctr"/>
          <a:lstStyle/>
          <a:p>
            <a:pPr indent="0" marL="0">
              <a:buNone/>
            </a:pPr>
            <a:r>
              <a:rPr lang="en-US" sz="2700" b="1" dirty="0">
                <a:solidFill>
                  <a:srgbClr val="F8F7F2"/>
                </a:solidFill>
                <a:latin typeface="Noto Sans CJK TC" pitchFamily="34" charset="0"/>
                <a:ea typeface="Noto Sans CJK TC" pitchFamily="34" charset="-122"/>
                <a:cs typeface="Noto Sans CJK TC" pitchFamily="34" charset="-120"/>
              </a:rPr>
              <a:t>The Road to “The King”</a:t>
            </a:r>
            <a:endParaRPr lang="en-US" sz="2700" dirty="0"/>
          </a:p>
        </p:txBody>
      </p:sp>
      <p:sp>
        <p:nvSpPr>
          <p:cNvPr id="4" name="Shape 2"/>
          <p:cNvSpPr/>
          <p:nvPr/>
        </p:nvSpPr>
        <p:spPr>
          <a:xfrm>
            <a:off x="960120" y="3337560"/>
            <a:ext cx="10149840" cy="0"/>
          </a:xfrm>
          <a:prstGeom prst="line">
            <a:avLst/>
          </a:prstGeom>
          <a:noFill/>
          <a:ln w="38100">
            <a:solidFill>
              <a:srgbClr val="FDB927"/>
            </a:solidFill>
            <a:prstDash val="solid"/>
          </a:ln>
        </p:spPr>
      </p:sp>
      <p:sp>
        <p:nvSpPr>
          <p:cNvPr id="5" name="Shape 3"/>
          <p:cNvSpPr/>
          <p:nvPr/>
        </p:nvSpPr>
        <p:spPr>
          <a:xfrm>
            <a:off x="1261872" y="3118104"/>
            <a:ext cx="438912" cy="438912"/>
          </a:xfrm>
          <a:prstGeom prst="ellipse">
            <a:avLst/>
          </a:prstGeom>
          <a:solidFill>
            <a:srgbClr val="552583"/>
          </a:solidFill>
          <a:ln w="16510">
            <a:solidFill>
              <a:srgbClr val="F8F7F2"/>
            </a:solidFill>
            <a:prstDash val="solid"/>
          </a:ln>
        </p:spPr>
      </p:sp>
      <p:sp>
        <p:nvSpPr>
          <p:cNvPr id="6" name="Text 4"/>
          <p:cNvSpPr/>
          <p:nvPr/>
        </p:nvSpPr>
        <p:spPr>
          <a:xfrm>
            <a:off x="749808" y="2432304"/>
            <a:ext cx="1463040" cy="310896"/>
          </a:xfrm>
          <a:prstGeom prst="rect">
            <a:avLst/>
          </a:prstGeom>
          <a:noFill/>
          <a:ln/>
        </p:spPr>
        <p:txBody>
          <a:bodyPr wrap="square" lIns="0" tIns="0" rIns="0" bIns="0" rtlCol="0" anchor="ctr"/>
          <a:lstStyle/>
          <a:p>
            <a:pPr algn="ctr" indent="0" marL="0">
              <a:buNone/>
            </a:pPr>
            <a:r>
              <a:rPr lang="en-US" sz="1600" b="1" dirty="0">
                <a:solidFill>
                  <a:srgbClr val="FDB927"/>
                </a:solidFill>
                <a:latin typeface="Noto Sans CJK TC" pitchFamily="34" charset="0"/>
                <a:ea typeface="Noto Sans CJK TC" pitchFamily="34" charset="-122"/>
                <a:cs typeface="Noto Sans CJK TC" pitchFamily="34" charset="-120"/>
              </a:rPr>
              <a:t>2003</a:t>
            </a:r>
            <a:endParaRPr lang="en-US" sz="1600" dirty="0"/>
          </a:p>
        </p:txBody>
      </p:sp>
      <p:sp>
        <p:nvSpPr>
          <p:cNvPr id="7" name="Text 5"/>
          <p:cNvSpPr/>
          <p:nvPr/>
        </p:nvSpPr>
        <p:spPr>
          <a:xfrm>
            <a:off x="694944" y="3694176"/>
            <a:ext cx="1572768" cy="274320"/>
          </a:xfrm>
          <a:prstGeom prst="rect">
            <a:avLst/>
          </a:prstGeom>
          <a:noFill/>
          <a:ln/>
        </p:spPr>
        <p:txBody>
          <a:bodyPr wrap="square" lIns="0" tIns="0" rIns="0" bIns="0" rtlCol="0" anchor="ctr"/>
          <a:lstStyle/>
          <a:p>
            <a:pPr algn="ctr" indent="0" marL="0">
              <a:buNone/>
            </a:pPr>
            <a:r>
              <a:rPr lang="en-US" sz="1220" b="1" dirty="0">
                <a:solidFill>
                  <a:srgbClr val="F8F7F2"/>
                </a:solidFill>
                <a:latin typeface="Noto Sans CJK TC" pitchFamily="34" charset="0"/>
                <a:ea typeface="Noto Sans CJK TC" pitchFamily="34" charset="-122"/>
                <a:cs typeface="Noto Sans CJK TC" pitchFamily="34" charset="-120"/>
              </a:rPr>
              <a:t>No. 1 pick</a:t>
            </a:r>
            <a:endParaRPr lang="en-US" sz="1220" dirty="0"/>
          </a:p>
        </p:txBody>
      </p:sp>
      <p:sp>
        <p:nvSpPr>
          <p:cNvPr id="8" name="Text 6"/>
          <p:cNvSpPr/>
          <p:nvPr/>
        </p:nvSpPr>
        <p:spPr>
          <a:xfrm>
            <a:off x="694944" y="4014216"/>
            <a:ext cx="1572768" cy="246888"/>
          </a:xfrm>
          <a:prstGeom prst="rect">
            <a:avLst/>
          </a:prstGeom>
          <a:noFill/>
          <a:ln/>
        </p:spPr>
        <p:txBody>
          <a:bodyPr wrap="square" lIns="0" tIns="0" rIns="0" bIns="0" rtlCol="0" anchor="ctr"/>
          <a:lstStyle/>
          <a:p>
            <a:pPr algn="ctr" indent="0" marL="0">
              <a:buNone/>
            </a:pPr>
            <a:r>
              <a:rPr lang="en-US" sz="1050" dirty="0">
                <a:solidFill>
                  <a:srgbClr val="B7B6C2"/>
                </a:solidFill>
                <a:latin typeface="Noto Sans CJK TC" pitchFamily="34" charset="0"/>
                <a:ea typeface="Noto Sans CJK TC" pitchFamily="34" charset="-122"/>
                <a:cs typeface="Noto Sans CJK TC" pitchFamily="34" charset="-120"/>
              </a:rPr>
              <a:t>Cleveland</a:t>
            </a:r>
            <a:endParaRPr lang="en-US" sz="1050" dirty="0"/>
          </a:p>
        </p:txBody>
      </p:sp>
      <p:sp>
        <p:nvSpPr>
          <p:cNvPr id="9" name="Shape 7"/>
          <p:cNvSpPr/>
          <p:nvPr/>
        </p:nvSpPr>
        <p:spPr>
          <a:xfrm>
            <a:off x="3136392" y="3118104"/>
            <a:ext cx="438912" cy="438912"/>
          </a:xfrm>
          <a:prstGeom prst="ellipse">
            <a:avLst/>
          </a:prstGeom>
          <a:solidFill>
            <a:srgbClr val="552583"/>
          </a:solidFill>
          <a:ln w="16510">
            <a:solidFill>
              <a:srgbClr val="F8F7F2"/>
            </a:solidFill>
            <a:prstDash val="solid"/>
          </a:ln>
        </p:spPr>
      </p:sp>
      <p:sp>
        <p:nvSpPr>
          <p:cNvPr id="10" name="Text 8"/>
          <p:cNvSpPr/>
          <p:nvPr/>
        </p:nvSpPr>
        <p:spPr>
          <a:xfrm>
            <a:off x="2624328" y="2432304"/>
            <a:ext cx="1463040" cy="310896"/>
          </a:xfrm>
          <a:prstGeom prst="rect">
            <a:avLst/>
          </a:prstGeom>
          <a:noFill/>
          <a:ln/>
        </p:spPr>
        <p:txBody>
          <a:bodyPr wrap="square" lIns="0" tIns="0" rIns="0" bIns="0" rtlCol="0" anchor="ctr"/>
          <a:lstStyle/>
          <a:p>
            <a:pPr algn="ctr" indent="0" marL="0">
              <a:buNone/>
            </a:pPr>
            <a:r>
              <a:rPr lang="en-US" sz="1600" b="1" dirty="0">
                <a:solidFill>
                  <a:srgbClr val="FDB927"/>
                </a:solidFill>
                <a:latin typeface="Noto Sans CJK TC" pitchFamily="34" charset="0"/>
                <a:ea typeface="Noto Sans CJK TC" pitchFamily="34" charset="-122"/>
                <a:cs typeface="Noto Sans CJK TC" pitchFamily="34" charset="-120"/>
              </a:rPr>
              <a:t>2012</a:t>
            </a:r>
            <a:endParaRPr lang="en-US" sz="1600" dirty="0"/>
          </a:p>
        </p:txBody>
      </p:sp>
      <p:sp>
        <p:nvSpPr>
          <p:cNvPr id="11" name="Text 9"/>
          <p:cNvSpPr/>
          <p:nvPr/>
        </p:nvSpPr>
        <p:spPr>
          <a:xfrm>
            <a:off x="2569464" y="3694176"/>
            <a:ext cx="1572768" cy="274320"/>
          </a:xfrm>
          <a:prstGeom prst="rect">
            <a:avLst/>
          </a:prstGeom>
          <a:noFill/>
          <a:ln/>
        </p:spPr>
        <p:txBody>
          <a:bodyPr wrap="square" lIns="0" tIns="0" rIns="0" bIns="0" rtlCol="0" anchor="ctr"/>
          <a:lstStyle/>
          <a:p>
            <a:pPr algn="ctr" indent="0" marL="0">
              <a:buNone/>
            </a:pPr>
            <a:r>
              <a:rPr lang="en-US" sz="1220" b="1" dirty="0">
                <a:solidFill>
                  <a:srgbClr val="F8F7F2"/>
                </a:solidFill>
                <a:latin typeface="Noto Sans CJK TC" pitchFamily="34" charset="0"/>
                <a:ea typeface="Noto Sans CJK TC" pitchFamily="34" charset="-122"/>
                <a:cs typeface="Noto Sans CJK TC" pitchFamily="34" charset="-120"/>
              </a:rPr>
              <a:t>NBA champion</a:t>
            </a:r>
            <a:endParaRPr lang="en-US" sz="1220" dirty="0"/>
          </a:p>
        </p:txBody>
      </p:sp>
      <p:sp>
        <p:nvSpPr>
          <p:cNvPr id="12" name="Text 10"/>
          <p:cNvSpPr/>
          <p:nvPr/>
        </p:nvSpPr>
        <p:spPr>
          <a:xfrm>
            <a:off x="2569464" y="4014216"/>
            <a:ext cx="1572768" cy="246888"/>
          </a:xfrm>
          <a:prstGeom prst="rect">
            <a:avLst/>
          </a:prstGeom>
          <a:noFill/>
          <a:ln/>
        </p:spPr>
        <p:txBody>
          <a:bodyPr wrap="square" lIns="0" tIns="0" rIns="0" bIns="0" rtlCol="0" anchor="ctr"/>
          <a:lstStyle/>
          <a:p>
            <a:pPr algn="ctr" indent="0" marL="0">
              <a:buNone/>
            </a:pPr>
            <a:r>
              <a:rPr lang="en-US" sz="1050" dirty="0">
                <a:solidFill>
                  <a:srgbClr val="B7B6C2"/>
                </a:solidFill>
                <a:latin typeface="Noto Sans CJK TC" pitchFamily="34" charset="0"/>
                <a:ea typeface="Noto Sans CJK TC" pitchFamily="34" charset="-122"/>
                <a:cs typeface="Noto Sans CJK TC" pitchFamily="34" charset="-120"/>
              </a:rPr>
              <a:t>Miami</a:t>
            </a:r>
            <a:endParaRPr lang="en-US" sz="1050" dirty="0"/>
          </a:p>
        </p:txBody>
      </p:sp>
      <p:sp>
        <p:nvSpPr>
          <p:cNvPr id="13" name="Shape 11"/>
          <p:cNvSpPr/>
          <p:nvPr/>
        </p:nvSpPr>
        <p:spPr>
          <a:xfrm>
            <a:off x="5010912" y="3118104"/>
            <a:ext cx="438912" cy="438912"/>
          </a:xfrm>
          <a:prstGeom prst="ellipse">
            <a:avLst/>
          </a:prstGeom>
          <a:solidFill>
            <a:srgbClr val="552583"/>
          </a:solidFill>
          <a:ln w="16510">
            <a:solidFill>
              <a:srgbClr val="F8F7F2"/>
            </a:solidFill>
            <a:prstDash val="solid"/>
          </a:ln>
        </p:spPr>
      </p:sp>
      <p:sp>
        <p:nvSpPr>
          <p:cNvPr id="14" name="Text 12"/>
          <p:cNvSpPr/>
          <p:nvPr/>
        </p:nvSpPr>
        <p:spPr>
          <a:xfrm>
            <a:off x="4498848" y="2432304"/>
            <a:ext cx="1463040" cy="310896"/>
          </a:xfrm>
          <a:prstGeom prst="rect">
            <a:avLst/>
          </a:prstGeom>
          <a:noFill/>
          <a:ln/>
        </p:spPr>
        <p:txBody>
          <a:bodyPr wrap="square" lIns="0" tIns="0" rIns="0" bIns="0" rtlCol="0" anchor="ctr"/>
          <a:lstStyle/>
          <a:p>
            <a:pPr algn="ctr" indent="0" marL="0">
              <a:buNone/>
            </a:pPr>
            <a:r>
              <a:rPr lang="en-US" sz="1600" b="1" dirty="0">
                <a:solidFill>
                  <a:srgbClr val="FDB927"/>
                </a:solidFill>
                <a:latin typeface="Noto Sans CJK TC" pitchFamily="34" charset="0"/>
                <a:ea typeface="Noto Sans CJK TC" pitchFamily="34" charset="-122"/>
                <a:cs typeface="Noto Sans CJK TC" pitchFamily="34" charset="-120"/>
              </a:rPr>
              <a:t>2013</a:t>
            </a:r>
            <a:endParaRPr lang="en-US" sz="1600" dirty="0"/>
          </a:p>
        </p:txBody>
      </p:sp>
      <p:sp>
        <p:nvSpPr>
          <p:cNvPr id="15" name="Text 13"/>
          <p:cNvSpPr/>
          <p:nvPr/>
        </p:nvSpPr>
        <p:spPr>
          <a:xfrm>
            <a:off x="4443984" y="3694176"/>
            <a:ext cx="1572768" cy="274320"/>
          </a:xfrm>
          <a:prstGeom prst="rect">
            <a:avLst/>
          </a:prstGeom>
          <a:noFill/>
          <a:ln/>
        </p:spPr>
        <p:txBody>
          <a:bodyPr wrap="square" lIns="0" tIns="0" rIns="0" bIns="0" rtlCol="0" anchor="ctr"/>
          <a:lstStyle/>
          <a:p>
            <a:pPr algn="ctr" indent="0" marL="0">
              <a:buNone/>
            </a:pPr>
            <a:r>
              <a:rPr lang="en-US" sz="1220" b="1" dirty="0">
                <a:solidFill>
                  <a:srgbClr val="F8F7F2"/>
                </a:solidFill>
                <a:latin typeface="Noto Sans CJK TC" pitchFamily="34" charset="0"/>
                <a:ea typeface="Noto Sans CJK TC" pitchFamily="34" charset="-122"/>
                <a:cs typeface="Noto Sans CJK TC" pitchFamily="34" charset="-120"/>
              </a:rPr>
              <a:t>NBA champion</a:t>
            </a:r>
            <a:endParaRPr lang="en-US" sz="1220" dirty="0"/>
          </a:p>
        </p:txBody>
      </p:sp>
      <p:sp>
        <p:nvSpPr>
          <p:cNvPr id="16" name="Text 14"/>
          <p:cNvSpPr/>
          <p:nvPr/>
        </p:nvSpPr>
        <p:spPr>
          <a:xfrm>
            <a:off x="4443984" y="4014216"/>
            <a:ext cx="1572768" cy="246888"/>
          </a:xfrm>
          <a:prstGeom prst="rect">
            <a:avLst/>
          </a:prstGeom>
          <a:noFill/>
          <a:ln/>
        </p:spPr>
        <p:txBody>
          <a:bodyPr wrap="square" lIns="0" tIns="0" rIns="0" bIns="0" rtlCol="0" anchor="ctr"/>
          <a:lstStyle/>
          <a:p>
            <a:pPr algn="ctr" indent="0" marL="0">
              <a:buNone/>
            </a:pPr>
            <a:r>
              <a:rPr lang="en-US" sz="1050" dirty="0">
                <a:solidFill>
                  <a:srgbClr val="B7B6C2"/>
                </a:solidFill>
                <a:latin typeface="Noto Sans CJK TC" pitchFamily="34" charset="0"/>
                <a:ea typeface="Noto Sans CJK TC" pitchFamily="34" charset="-122"/>
                <a:cs typeface="Noto Sans CJK TC" pitchFamily="34" charset="-120"/>
              </a:rPr>
              <a:t>Miami</a:t>
            </a:r>
            <a:endParaRPr lang="en-US" sz="1050" dirty="0"/>
          </a:p>
        </p:txBody>
      </p:sp>
      <p:sp>
        <p:nvSpPr>
          <p:cNvPr id="17" name="Shape 15"/>
          <p:cNvSpPr/>
          <p:nvPr/>
        </p:nvSpPr>
        <p:spPr>
          <a:xfrm>
            <a:off x="6885432" y="3118104"/>
            <a:ext cx="438912" cy="438912"/>
          </a:xfrm>
          <a:prstGeom prst="ellipse">
            <a:avLst/>
          </a:prstGeom>
          <a:solidFill>
            <a:srgbClr val="552583"/>
          </a:solidFill>
          <a:ln w="16510">
            <a:solidFill>
              <a:srgbClr val="F8F7F2"/>
            </a:solidFill>
            <a:prstDash val="solid"/>
          </a:ln>
        </p:spPr>
      </p:sp>
      <p:sp>
        <p:nvSpPr>
          <p:cNvPr id="18" name="Text 16"/>
          <p:cNvSpPr/>
          <p:nvPr/>
        </p:nvSpPr>
        <p:spPr>
          <a:xfrm>
            <a:off x="6373368" y="2432304"/>
            <a:ext cx="1463040" cy="310896"/>
          </a:xfrm>
          <a:prstGeom prst="rect">
            <a:avLst/>
          </a:prstGeom>
          <a:noFill/>
          <a:ln/>
        </p:spPr>
        <p:txBody>
          <a:bodyPr wrap="square" lIns="0" tIns="0" rIns="0" bIns="0" rtlCol="0" anchor="ctr"/>
          <a:lstStyle/>
          <a:p>
            <a:pPr algn="ctr" indent="0" marL="0">
              <a:buNone/>
            </a:pPr>
            <a:r>
              <a:rPr lang="en-US" sz="1600" b="1" dirty="0">
                <a:solidFill>
                  <a:srgbClr val="FDB927"/>
                </a:solidFill>
                <a:latin typeface="Noto Sans CJK TC" pitchFamily="34" charset="0"/>
                <a:ea typeface="Noto Sans CJK TC" pitchFamily="34" charset="-122"/>
                <a:cs typeface="Noto Sans CJK TC" pitchFamily="34" charset="-120"/>
              </a:rPr>
              <a:t>2016</a:t>
            </a:r>
            <a:endParaRPr lang="en-US" sz="1600" dirty="0"/>
          </a:p>
        </p:txBody>
      </p:sp>
      <p:sp>
        <p:nvSpPr>
          <p:cNvPr id="19" name="Text 17"/>
          <p:cNvSpPr/>
          <p:nvPr/>
        </p:nvSpPr>
        <p:spPr>
          <a:xfrm>
            <a:off x="6318504" y="3694176"/>
            <a:ext cx="1572768" cy="274320"/>
          </a:xfrm>
          <a:prstGeom prst="rect">
            <a:avLst/>
          </a:prstGeom>
          <a:noFill/>
          <a:ln/>
        </p:spPr>
        <p:txBody>
          <a:bodyPr wrap="square" lIns="0" tIns="0" rIns="0" bIns="0" rtlCol="0" anchor="ctr"/>
          <a:lstStyle/>
          <a:p>
            <a:pPr algn="ctr" indent="0" marL="0">
              <a:buNone/>
            </a:pPr>
            <a:r>
              <a:rPr lang="en-US" sz="1220" b="1" dirty="0">
                <a:solidFill>
                  <a:srgbClr val="F8F7F2"/>
                </a:solidFill>
                <a:latin typeface="Noto Sans CJK TC" pitchFamily="34" charset="0"/>
                <a:ea typeface="Noto Sans CJK TC" pitchFamily="34" charset="-122"/>
                <a:cs typeface="Noto Sans CJK TC" pitchFamily="34" charset="-120"/>
              </a:rPr>
              <a:t>NBA champion</a:t>
            </a:r>
            <a:endParaRPr lang="en-US" sz="1220" dirty="0"/>
          </a:p>
        </p:txBody>
      </p:sp>
      <p:sp>
        <p:nvSpPr>
          <p:cNvPr id="20" name="Text 18"/>
          <p:cNvSpPr/>
          <p:nvPr/>
        </p:nvSpPr>
        <p:spPr>
          <a:xfrm>
            <a:off x="6318504" y="4014216"/>
            <a:ext cx="1572768" cy="246888"/>
          </a:xfrm>
          <a:prstGeom prst="rect">
            <a:avLst/>
          </a:prstGeom>
          <a:noFill/>
          <a:ln/>
        </p:spPr>
        <p:txBody>
          <a:bodyPr wrap="square" lIns="0" tIns="0" rIns="0" bIns="0" rtlCol="0" anchor="ctr"/>
          <a:lstStyle/>
          <a:p>
            <a:pPr algn="ctr" indent="0" marL="0">
              <a:buNone/>
            </a:pPr>
            <a:r>
              <a:rPr lang="en-US" sz="1050" dirty="0">
                <a:solidFill>
                  <a:srgbClr val="B7B6C2"/>
                </a:solidFill>
                <a:latin typeface="Noto Sans CJK TC" pitchFamily="34" charset="0"/>
                <a:ea typeface="Noto Sans CJK TC" pitchFamily="34" charset="-122"/>
                <a:cs typeface="Noto Sans CJK TC" pitchFamily="34" charset="-120"/>
              </a:rPr>
              <a:t>Cleveland</a:t>
            </a:r>
            <a:endParaRPr lang="en-US" sz="1050" dirty="0"/>
          </a:p>
        </p:txBody>
      </p:sp>
      <p:sp>
        <p:nvSpPr>
          <p:cNvPr id="21" name="Shape 19"/>
          <p:cNvSpPr/>
          <p:nvPr/>
        </p:nvSpPr>
        <p:spPr>
          <a:xfrm>
            <a:off x="8759952" y="3118104"/>
            <a:ext cx="438912" cy="438912"/>
          </a:xfrm>
          <a:prstGeom prst="ellipse">
            <a:avLst/>
          </a:prstGeom>
          <a:solidFill>
            <a:srgbClr val="552583"/>
          </a:solidFill>
          <a:ln w="16510">
            <a:solidFill>
              <a:srgbClr val="F8F7F2"/>
            </a:solidFill>
            <a:prstDash val="solid"/>
          </a:ln>
        </p:spPr>
      </p:sp>
      <p:sp>
        <p:nvSpPr>
          <p:cNvPr id="22" name="Text 20"/>
          <p:cNvSpPr/>
          <p:nvPr/>
        </p:nvSpPr>
        <p:spPr>
          <a:xfrm>
            <a:off x="8247888" y="2432304"/>
            <a:ext cx="1463040" cy="310896"/>
          </a:xfrm>
          <a:prstGeom prst="rect">
            <a:avLst/>
          </a:prstGeom>
          <a:noFill/>
          <a:ln/>
        </p:spPr>
        <p:txBody>
          <a:bodyPr wrap="square" lIns="0" tIns="0" rIns="0" bIns="0" rtlCol="0" anchor="ctr"/>
          <a:lstStyle/>
          <a:p>
            <a:pPr algn="ctr" indent="0" marL="0">
              <a:buNone/>
            </a:pPr>
            <a:r>
              <a:rPr lang="en-US" sz="1600" b="1" dirty="0">
                <a:solidFill>
                  <a:srgbClr val="FDB927"/>
                </a:solidFill>
                <a:latin typeface="Noto Sans CJK TC" pitchFamily="34" charset="0"/>
                <a:ea typeface="Noto Sans CJK TC" pitchFamily="34" charset="-122"/>
                <a:cs typeface="Noto Sans CJK TC" pitchFamily="34" charset="-120"/>
              </a:rPr>
              <a:t>2020</a:t>
            </a:r>
            <a:endParaRPr lang="en-US" sz="1600" dirty="0"/>
          </a:p>
        </p:txBody>
      </p:sp>
      <p:sp>
        <p:nvSpPr>
          <p:cNvPr id="23" name="Text 21"/>
          <p:cNvSpPr/>
          <p:nvPr/>
        </p:nvSpPr>
        <p:spPr>
          <a:xfrm>
            <a:off x="8193024" y="3694176"/>
            <a:ext cx="1572768" cy="274320"/>
          </a:xfrm>
          <a:prstGeom prst="rect">
            <a:avLst/>
          </a:prstGeom>
          <a:noFill/>
          <a:ln/>
        </p:spPr>
        <p:txBody>
          <a:bodyPr wrap="square" lIns="0" tIns="0" rIns="0" bIns="0" rtlCol="0" anchor="ctr"/>
          <a:lstStyle/>
          <a:p>
            <a:pPr algn="ctr" indent="0" marL="0">
              <a:buNone/>
            </a:pPr>
            <a:r>
              <a:rPr lang="en-US" sz="1220" b="1" dirty="0">
                <a:solidFill>
                  <a:srgbClr val="F8F7F2"/>
                </a:solidFill>
                <a:latin typeface="Noto Sans CJK TC" pitchFamily="34" charset="0"/>
                <a:ea typeface="Noto Sans CJK TC" pitchFamily="34" charset="-122"/>
                <a:cs typeface="Noto Sans CJK TC" pitchFamily="34" charset="-120"/>
              </a:rPr>
              <a:t>NBA champion</a:t>
            </a:r>
            <a:endParaRPr lang="en-US" sz="1220" dirty="0"/>
          </a:p>
        </p:txBody>
      </p:sp>
      <p:sp>
        <p:nvSpPr>
          <p:cNvPr id="24" name="Text 22"/>
          <p:cNvSpPr/>
          <p:nvPr/>
        </p:nvSpPr>
        <p:spPr>
          <a:xfrm>
            <a:off x="8193024" y="4014216"/>
            <a:ext cx="1572768" cy="246888"/>
          </a:xfrm>
          <a:prstGeom prst="rect">
            <a:avLst/>
          </a:prstGeom>
          <a:noFill/>
          <a:ln/>
        </p:spPr>
        <p:txBody>
          <a:bodyPr wrap="square" lIns="0" tIns="0" rIns="0" bIns="0" rtlCol="0" anchor="ctr"/>
          <a:lstStyle/>
          <a:p>
            <a:pPr algn="ctr" indent="0" marL="0">
              <a:buNone/>
            </a:pPr>
            <a:r>
              <a:rPr lang="en-US" sz="1050" dirty="0">
                <a:solidFill>
                  <a:srgbClr val="B7B6C2"/>
                </a:solidFill>
                <a:latin typeface="Noto Sans CJK TC" pitchFamily="34" charset="0"/>
                <a:ea typeface="Noto Sans CJK TC" pitchFamily="34" charset="-122"/>
                <a:cs typeface="Noto Sans CJK TC" pitchFamily="34" charset="-120"/>
              </a:rPr>
              <a:t>Los Angeles</a:t>
            </a:r>
            <a:endParaRPr lang="en-US" sz="1050" dirty="0"/>
          </a:p>
        </p:txBody>
      </p:sp>
      <p:sp>
        <p:nvSpPr>
          <p:cNvPr id="25" name="Shape 23"/>
          <p:cNvSpPr/>
          <p:nvPr/>
        </p:nvSpPr>
        <p:spPr>
          <a:xfrm>
            <a:off x="10634472" y="3118104"/>
            <a:ext cx="438912" cy="438912"/>
          </a:xfrm>
          <a:prstGeom prst="ellipse">
            <a:avLst/>
          </a:prstGeom>
          <a:solidFill>
            <a:srgbClr val="FDB927"/>
          </a:solidFill>
          <a:ln w="16510">
            <a:solidFill>
              <a:srgbClr val="F8F7F2"/>
            </a:solidFill>
            <a:prstDash val="solid"/>
          </a:ln>
        </p:spPr>
      </p:sp>
      <p:sp>
        <p:nvSpPr>
          <p:cNvPr id="26" name="Text 24"/>
          <p:cNvSpPr/>
          <p:nvPr/>
        </p:nvSpPr>
        <p:spPr>
          <a:xfrm>
            <a:off x="10122408" y="2432304"/>
            <a:ext cx="1463040" cy="310896"/>
          </a:xfrm>
          <a:prstGeom prst="rect">
            <a:avLst/>
          </a:prstGeom>
          <a:noFill/>
          <a:ln/>
        </p:spPr>
        <p:txBody>
          <a:bodyPr wrap="square" lIns="0" tIns="0" rIns="0" bIns="0" rtlCol="0" anchor="ctr"/>
          <a:lstStyle/>
          <a:p>
            <a:pPr algn="ctr" indent="0" marL="0">
              <a:buNone/>
            </a:pPr>
            <a:r>
              <a:rPr lang="en-US" sz="1600" b="1" dirty="0">
                <a:solidFill>
                  <a:srgbClr val="FDB927"/>
                </a:solidFill>
                <a:latin typeface="Noto Sans CJK TC" pitchFamily="34" charset="0"/>
                <a:ea typeface="Noto Sans CJK TC" pitchFamily="34" charset="-122"/>
                <a:cs typeface="Noto Sans CJK TC" pitchFamily="34" charset="-120"/>
              </a:rPr>
              <a:t>2023</a:t>
            </a:r>
            <a:endParaRPr lang="en-US" sz="1600" dirty="0"/>
          </a:p>
        </p:txBody>
      </p:sp>
      <p:sp>
        <p:nvSpPr>
          <p:cNvPr id="27" name="Text 25"/>
          <p:cNvSpPr/>
          <p:nvPr/>
        </p:nvSpPr>
        <p:spPr>
          <a:xfrm>
            <a:off x="10067544" y="3694176"/>
            <a:ext cx="1572768" cy="274320"/>
          </a:xfrm>
          <a:prstGeom prst="rect">
            <a:avLst/>
          </a:prstGeom>
          <a:noFill/>
          <a:ln/>
        </p:spPr>
        <p:txBody>
          <a:bodyPr wrap="square" lIns="0" tIns="0" rIns="0" bIns="0" rtlCol="0" anchor="ctr"/>
          <a:lstStyle/>
          <a:p>
            <a:pPr algn="ctr" indent="0" marL="0">
              <a:buNone/>
            </a:pPr>
            <a:r>
              <a:rPr lang="en-US" sz="1220" b="1" dirty="0">
                <a:solidFill>
                  <a:srgbClr val="F8F7F2"/>
                </a:solidFill>
                <a:latin typeface="Noto Sans CJK TC" pitchFamily="34" charset="0"/>
                <a:ea typeface="Noto Sans CJK TC" pitchFamily="34" charset="-122"/>
                <a:cs typeface="Noto Sans CJK TC" pitchFamily="34" charset="-120"/>
              </a:rPr>
              <a:t>All-time scoring</a:t>
            </a:r>
            <a:endParaRPr lang="en-US" sz="1220" dirty="0"/>
          </a:p>
        </p:txBody>
      </p:sp>
      <p:sp>
        <p:nvSpPr>
          <p:cNvPr id="28" name="Text 26"/>
          <p:cNvSpPr/>
          <p:nvPr/>
        </p:nvSpPr>
        <p:spPr>
          <a:xfrm>
            <a:off x="10067544" y="4014216"/>
            <a:ext cx="1572768" cy="246888"/>
          </a:xfrm>
          <a:prstGeom prst="rect">
            <a:avLst/>
          </a:prstGeom>
          <a:noFill/>
          <a:ln/>
        </p:spPr>
        <p:txBody>
          <a:bodyPr wrap="square" lIns="0" tIns="0" rIns="0" bIns="0" rtlCol="0" anchor="ctr"/>
          <a:lstStyle/>
          <a:p>
            <a:pPr algn="ctr" indent="0" marL="0">
              <a:buNone/>
            </a:pPr>
            <a:r>
              <a:rPr lang="en-US" sz="1050" dirty="0">
                <a:solidFill>
                  <a:srgbClr val="B7B6C2"/>
                </a:solidFill>
                <a:latin typeface="Noto Sans CJK TC" pitchFamily="34" charset="0"/>
                <a:ea typeface="Noto Sans CJK TC" pitchFamily="34" charset="-122"/>
                <a:cs typeface="Noto Sans CJK TC" pitchFamily="34" charset="-120"/>
              </a:rPr>
              <a:t>record</a:t>
            </a:r>
            <a:endParaRPr lang="en-US" sz="1050" dirty="0"/>
          </a:p>
        </p:txBody>
      </p:sp>
      <p:pic>
        <p:nvPicPr>
          <p:cNvPr id="29" name="Image 0" descr="/mnt/data/lebron_heat_dunk_2011.jpg">    </p:cNvPr>
          <p:cNvPicPr>
            <a:picLocks noChangeAspect="1"/>
          </p:cNvPicPr>
          <p:nvPr/>
        </p:nvPicPr>
        <p:blipFill>
          <a:blip r:embed="rId1"/>
          <a:stretch>
            <a:fillRect/>
          </a:stretch>
        </p:blipFill>
        <p:spPr>
          <a:xfrm>
            <a:off x="713232" y="1325880"/>
            <a:ext cx="2011680" cy="1143000"/>
          </a:xfrm>
          <a:prstGeom prst="rect">
            <a:avLst/>
          </a:prstGeom>
        </p:spPr>
      </p:pic>
      <p:pic>
        <p:nvPicPr>
          <p:cNvPr id="30" name="Image 1" descr="/mnt/data/lebron_lakers_2023.jpg">    </p:cNvPr>
          <p:cNvPicPr>
            <a:picLocks noChangeAspect="1"/>
          </p:cNvPicPr>
          <p:nvPr/>
        </p:nvPicPr>
        <p:blipFill>
          <a:blip r:embed="rId2"/>
          <a:stretch>
            <a:fillRect/>
          </a:stretch>
        </p:blipFill>
        <p:spPr>
          <a:xfrm>
            <a:off x="9491472" y="1243584"/>
            <a:ext cx="1572768" cy="1325880"/>
          </a:xfrm>
          <a:prstGeom prst="rect">
            <a:avLst/>
          </a:prstGeom>
        </p:spPr>
      </p:pic>
      <p:sp>
        <p:nvSpPr>
          <p:cNvPr id="31" name="Shape 27"/>
          <p:cNvSpPr/>
          <p:nvPr/>
        </p:nvSpPr>
        <p:spPr>
          <a:xfrm>
            <a:off x="3310128" y="4800600"/>
            <a:ext cx="5586984" cy="804672"/>
          </a:xfrm>
          <a:prstGeom prst="roundRect">
            <a:avLst>
              <a:gd name="adj" fmla="val 6818"/>
            </a:avLst>
          </a:prstGeom>
          <a:solidFill>
            <a:srgbClr val="2A184A"/>
          </a:solidFill>
          <a:ln w="12700">
            <a:solidFill>
              <a:srgbClr val="552583"/>
            </a:solidFill>
            <a:prstDash val="solid"/>
          </a:ln>
        </p:spPr>
      </p:sp>
      <p:sp>
        <p:nvSpPr>
          <p:cNvPr id="32" name="Text 28"/>
          <p:cNvSpPr/>
          <p:nvPr/>
        </p:nvSpPr>
        <p:spPr>
          <a:xfrm>
            <a:off x="3566160" y="5029200"/>
            <a:ext cx="5102352" cy="274320"/>
          </a:xfrm>
          <a:prstGeom prst="rect">
            <a:avLst/>
          </a:prstGeom>
          <a:noFill/>
          <a:ln/>
        </p:spPr>
        <p:txBody>
          <a:bodyPr wrap="square" lIns="0" tIns="0" rIns="0" bIns="0" rtlCol="0" anchor="ctr"/>
          <a:lstStyle/>
          <a:p>
            <a:pPr algn="ctr" indent="0" marL="0">
              <a:buNone/>
            </a:pPr>
            <a:r>
              <a:rPr lang="en-US" sz="1600" b="1" dirty="0">
                <a:solidFill>
                  <a:srgbClr val="F8F7F2"/>
                </a:solidFill>
                <a:latin typeface="Noto Sans CJK TC" pitchFamily="34" charset="0"/>
                <a:ea typeface="Noto Sans CJK TC" pitchFamily="34" charset="-122"/>
                <a:cs typeface="Noto Sans CJK TC" pitchFamily="34" charset="-120"/>
              </a:rPr>
              <a:t>What changed?  What stayed the same?</a:t>
            </a:r>
            <a:endParaRPr lang="en-US" sz="1600" dirty="0"/>
          </a:p>
        </p:txBody>
      </p:sp>
      <p:sp>
        <p:nvSpPr>
          <p:cNvPr id="33" name="Text 29"/>
          <p:cNvSpPr/>
          <p:nvPr/>
        </p:nvSpPr>
        <p:spPr>
          <a:xfrm>
            <a:off x="7452360" y="6144768"/>
            <a:ext cx="3749040" cy="128016"/>
          </a:xfrm>
          <a:prstGeom prst="rect">
            <a:avLst/>
          </a:prstGeom>
          <a:noFill/>
          <a:ln/>
        </p:spPr>
        <p:txBody>
          <a:bodyPr wrap="square" lIns="0" tIns="0" rIns="0" bIns="0" rtlCol="0" anchor="ctr"/>
          <a:lstStyle/>
          <a:p>
            <a:pPr algn="r" indent="0" marL="0">
              <a:buNone/>
            </a:pPr>
            <a:r>
              <a:rPr lang="en-US" sz="650" i="1" dirty="0">
                <a:solidFill>
                  <a:srgbClr val="8C8C98"/>
                </a:solidFill>
                <a:latin typeface="Noto Sans CJK TC" pitchFamily="34" charset="0"/>
                <a:ea typeface="Noto Sans CJK TC" pitchFamily="34" charset="-122"/>
                <a:cs typeface="Noto Sans CJK TC" pitchFamily="34" charset="-120"/>
              </a:rPr>
              <a:t>Photos: Keith Allison / Erik Drost • Wikimedia Commons</a:t>
            </a:r>
            <a:endParaRPr lang="en-US" sz="650" dirty="0"/>
          </a:p>
        </p:txBody>
      </p:sp>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93192"/>
            <a:ext cx="4389120" cy="228600"/>
          </a:xfrm>
          <a:prstGeom prst="rect">
            <a:avLst/>
          </a:prstGeom>
          <a:noFill/>
          <a:ln/>
        </p:spPr>
        <p:txBody>
          <a:bodyPr wrap="square" lIns="0" tIns="0" rIns="0" bIns="0" rtlCol="0" anchor="ctr"/>
          <a:lstStyle/>
          <a:p>
            <a:pPr indent="0" marL="0">
              <a:buNone/>
            </a:pPr>
            <a:r>
              <a:rPr lang="en-US" sz="1000" b="1" spc="150" kern="0" dirty="0">
                <a:solidFill>
                  <a:srgbClr val="FDB927"/>
                </a:solidFill>
                <a:latin typeface="Noto Sans CJK TC" pitchFamily="34" charset="0"/>
                <a:ea typeface="Noto Sans CJK TC" pitchFamily="34" charset="-122"/>
                <a:cs typeface="Noto Sans CJK TC" pitchFamily="34" charset="-120"/>
              </a:rPr>
              <a:t>07 · GRAMMAR 2</a:t>
            </a:r>
            <a:endParaRPr lang="en-US" sz="1000" dirty="0"/>
          </a:p>
        </p:txBody>
      </p:sp>
      <p:sp>
        <p:nvSpPr>
          <p:cNvPr id="3" name="Text 1"/>
          <p:cNvSpPr/>
          <p:nvPr/>
        </p:nvSpPr>
        <p:spPr>
          <a:xfrm>
            <a:off x="566928" y="658368"/>
            <a:ext cx="10972800" cy="475488"/>
          </a:xfrm>
          <a:prstGeom prst="rect">
            <a:avLst/>
          </a:prstGeom>
          <a:noFill/>
          <a:ln/>
        </p:spPr>
        <p:txBody>
          <a:bodyPr wrap="square" lIns="0" tIns="0" rIns="0" bIns="0" rtlCol="0" anchor="ctr"/>
          <a:lstStyle/>
          <a:p>
            <a:pPr indent="0" marL="0">
              <a:buNone/>
            </a:pPr>
            <a:r>
              <a:rPr lang="en-US" sz="2700" b="1" dirty="0">
                <a:solidFill>
                  <a:srgbClr val="F8F7F2"/>
                </a:solidFill>
                <a:latin typeface="Noto Sans CJK TC" pitchFamily="34" charset="0"/>
                <a:ea typeface="Noto Sans CJK TC" pitchFamily="34" charset="-122"/>
                <a:cs typeface="Noto Sans CJK TC" pitchFamily="34" charset="-120"/>
              </a:rPr>
              <a:t>Present Simple = Habits / Facts</a:t>
            </a:r>
            <a:endParaRPr lang="en-US" sz="2700" dirty="0"/>
          </a:p>
        </p:txBody>
      </p:sp>
      <p:sp>
        <p:nvSpPr>
          <p:cNvPr id="4" name="Text 2"/>
          <p:cNvSpPr/>
          <p:nvPr/>
        </p:nvSpPr>
        <p:spPr>
          <a:xfrm>
            <a:off x="658368" y="1188720"/>
            <a:ext cx="10789920" cy="365760"/>
          </a:xfrm>
          <a:prstGeom prst="rect">
            <a:avLst/>
          </a:prstGeom>
          <a:noFill/>
          <a:ln/>
        </p:spPr>
        <p:txBody>
          <a:bodyPr wrap="square" lIns="0" tIns="0" rIns="0" bIns="0" rtlCol="0" anchor="ctr"/>
          <a:lstStyle/>
          <a:p>
            <a:pPr indent="0" marL="0">
              <a:buNone/>
            </a:pPr>
            <a:r>
              <a:rPr lang="en-US" sz="1800" dirty="0">
                <a:solidFill>
                  <a:srgbClr val="B7B6C2"/>
                </a:solidFill>
                <a:latin typeface="Noto Sans CJK TC" pitchFamily="34" charset="0"/>
                <a:ea typeface="Noto Sans CJK TC" pitchFamily="34" charset="-122"/>
                <a:cs typeface="Noto Sans CJK TC" pitchFamily="34" charset="-120"/>
              </a:rPr>
              <a:t>LeBron plays basketball.  He practices.  He helps.  He has experience.</a:t>
            </a:r>
            <a:endParaRPr lang="en-US" sz="1800" dirty="0"/>
          </a:p>
        </p:txBody>
      </p:sp>
      <p:sp>
        <p:nvSpPr>
          <p:cNvPr id="5" name="Shape 3"/>
          <p:cNvSpPr/>
          <p:nvPr/>
        </p:nvSpPr>
        <p:spPr>
          <a:xfrm>
            <a:off x="694944" y="1755648"/>
            <a:ext cx="5285232" cy="3447288"/>
          </a:xfrm>
          <a:prstGeom prst="roundRect">
            <a:avLst>
              <a:gd name="adj" fmla="val 2122"/>
            </a:avLst>
          </a:prstGeom>
          <a:solidFill>
            <a:srgbClr val="15151D"/>
          </a:solidFill>
          <a:ln w="12700">
            <a:solidFill>
              <a:srgbClr val="272733"/>
            </a:solidFill>
            <a:prstDash val="solid"/>
          </a:ln>
        </p:spPr>
      </p:sp>
      <p:sp>
        <p:nvSpPr>
          <p:cNvPr id="6" name="Text 4"/>
          <p:cNvSpPr/>
          <p:nvPr/>
        </p:nvSpPr>
        <p:spPr>
          <a:xfrm>
            <a:off x="960120" y="2057400"/>
            <a:ext cx="2240280" cy="274320"/>
          </a:xfrm>
          <a:prstGeom prst="rect">
            <a:avLst/>
          </a:prstGeom>
          <a:noFill/>
          <a:ln/>
        </p:spPr>
        <p:txBody>
          <a:bodyPr wrap="square" lIns="0" tIns="0" rIns="0" bIns="0" rtlCol="0" anchor="ctr"/>
          <a:lstStyle/>
          <a:p>
            <a:pPr indent="0" marL="0">
              <a:buNone/>
            </a:pPr>
            <a:r>
              <a:rPr lang="en-US" sz="1300" b="1" dirty="0">
                <a:solidFill>
                  <a:srgbClr val="FDB927"/>
                </a:solidFill>
                <a:latin typeface="Noto Sans CJK TC" pitchFamily="34" charset="0"/>
                <a:ea typeface="Noto Sans CJK TC" pitchFamily="34" charset="-122"/>
                <a:cs typeface="Noto Sans CJK TC" pitchFamily="34" charset="-120"/>
              </a:rPr>
              <a:t>I / YOU / WE / THEY</a:t>
            </a:r>
            <a:endParaRPr lang="en-US" sz="1300" dirty="0"/>
          </a:p>
        </p:txBody>
      </p:sp>
      <p:sp>
        <p:nvSpPr>
          <p:cNvPr id="7" name="Text 5"/>
          <p:cNvSpPr/>
          <p:nvPr/>
        </p:nvSpPr>
        <p:spPr>
          <a:xfrm>
            <a:off x="960120" y="2496312"/>
            <a:ext cx="4315968" cy="384048"/>
          </a:xfrm>
          <a:prstGeom prst="rect">
            <a:avLst/>
          </a:prstGeom>
          <a:noFill/>
          <a:ln/>
        </p:spPr>
        <p:txBody>
          <a:bodyPr wrap="square" lIns="0" tIns="0" rIns="0" bIns="0" rtlCol="0" anchor="ctr"/>
          <a:lstStyle/>
          <a:p>
            <a:pPr indent="0" marL="0">
              <a:buNone/>
            </a:pPr>
            <a:r>
              <a:rPr lang="en-US" sz="2100" b="1" dirty="0">
                <a:solidFill>
                  <a:srgbClr val="F8F7F2"/>
                </a:solidFill>
                <a:latin typeface="Noto Sans CJK TC" pitchFamily="34" charset="0"/>
                <a:ea typeface="Noto Sans CJK TC" pitchFamily="34" charset="-122"/>
                <a:cs typeface="Noto Sans CJK TC" pitchFamily="34" charset="-120"/>
              </a:rPr>
              <a:t>play   practice   help   have</a:t>
            </a:r>
            <a:endParaRPr lang="en-US" sz="2100" dirty="0"/>
          </a:p>
        </p:txBody>
      </p:sp>
      <p:sp>
        <p:nvSpPr>
          <p:cNvPr id="8" name="Shape 6"/>
          <p:cNvSpPr/>
          <p:nvPr/>
        </p:nvSpPr>
        <p:spPr>
          <a:xfrm>
            <a:off x="960120" y="3054096"/>
            <a:ext cx="4462272" cy="0"/>
          </a:xfrm>
          <a:prstGeom prst="line">
            <a:avLst/>
          </a:prstGeom>
          <a:noFill/>
          <a:ln w="12700">
            <a:solidFill>
              <a:srgbClr val="3A3A48"/>
            </a:solidFill>
            <a:prstDash val="solid"/>
          </a:ln>
        </p:spPr>
      </p:sp>
      <p:sp>
        <p:nvSpPr>
          <p:cNvPr id="9" name="Text 7"/>
          <p:cNvSpPr/>
          <p:nvPr/>
        </p:nvSpPr>
        <p:spPr>
          <a:xfrm>
            <a:off x="960120" y="3355848"/>
            <a:ext cx="2240280" cy="274320"/>
          </a:xfrm>
          <a:prstGeom prst="rect">
            <a:avLst/>
          </a:prstGeom>
          <a:noFill/>
          <a:ln/>
        </p:spPr>
        <p:txBody>
          <a:bodyPr wrap="square" lIns="0" tIns="0" rIns="0" bIns="0" rtlCol="0" anchor="ctr"/>
          <a:lstStyle/>
          <a:p>
            <a:pPr indent="0" marL="0">
              <a:buNone/>
            </a:pPr>
            <a:r>
              <a:rPr lang="en-US" sz="1300" b="1" dirty="0">
                <a:solidFill>
                  <a:srgbClr val="FDB927"/>
                </a:solidFill>
                <a:latin typeface="Noto Sans CJK TC" pitchFamily="34" charset="0"/>
                <a:ea typeface="Noto Sans CJK TC" pitchFamily="34" charset="-122"/>
                <a:cs typeface="Noto Sans CJK TC" pitchFamily="34" charset="-120"/>
              </a:rPr>
              <a:t>HE / SHE / IT</a:t>
            </a:r>
            <a:endParaRPr lang="en-US" sz="1300" dirty="0"/>
          </a:p>
        </p:txBody>
      </p:sp>
      <p:sp>
        <p:nvSpPr>
          <p:cNvPr id="10" name="Text 8"/>
          <p:cNvSpPr/>
          <p:nvPr/>
        </p:nvSpPr>
        <p:spPr>
          <a:xfrm>
            <a:off x="960120" y="3794760"/>
            <a:ext cx="4498848" cy="384048"/>
          </a:xfrm>
          <a:prstGeom prst="rect">
            <a:avLst/>
          </a:prstGeom>
          <a:noFill/>
          <a:ln/>
        </p:spPr>
        <p:txBody>
          <a:bodyPr wrap="square" lIns="0" tIns="0" rIns="0" bIns="0" rtlCol="0" anchor="ctr"/>
          <a:lstStyle/>
          <a:p>
            <a:pPr indent="0" marL="0">
              <a:buNone/>
            </a:pPr>
            <a:r>
              <a:rPr lang="en-US" sz="2100" b="1" dirty="0">
                <a:solidFill>
                  <a:srgbClr val="F8F7F2"/>
                </a:solidFill>
                <a:latin typeface="Noto Sans CJK TC" pitchFamily="34" charset="0"/>
                <a:ea typeface="Noto Sans CJK TC" pitchFamily="34" charset="-122"/>
                <a:cs typeface="Noto Sans CJK TC" pitchFamily="34" charset="-120"/>
              </a:rPr>
              <a:t>plays   practices   helps   has</a:t>
            </a:r>
            <a:endParaRPr lang="en-US" sz="2100" dirty="0"/>
          </a:p>
        </p:txBody>
      </p:sp>
      <p:sp>
        <p:nvSpPr>
          <p:cNvPr id="11" name="Text 9"/>
          <p:cNvSpPr/>
          <p:nvPr/>
        </p:nvSpPr>
        <p:spPr>
          <a:xfrm>
            <a:off x="960120" y="4425696"/>
            <a:ext cx="4526280" cy="301752"/>
          </a:xfrm>
          <a:prstGeom prst="rect">
            <a:avLst/>
          </a:prstGeom>
          <a:noFill/>
          <a:ln/>
        </p:spPr>
        <p:txBody>
          <a:bodyPr wrap="square" lIns="0" tIns="0" rIns="0" bIns="0" rtlCol="0" anchor="ctr"/>
          <a:lstStyle/>
          <a:p>
            <a:pPr indent="0" marL="0">
              <a:buNone/>
            </a:pPr>
            <a:r>
              <a:rPr lang="en-US" sz="1300" dirty="0">
                <a:solidFill>
                  <a:srgbClr val="B7B6C2"/>
                </a:solidFill>
                <a:latin typeface="Noto Sans CJK TC" pitchFamily="34" charset="0"/>
                <a:ea typeface="Noto Sans CJK TC" pitchFamily="34" charset="-122"/>
                <a:cs typeface="Noto Sans CJK TC" pitchFamily="34" charset="-120"/>
              </a:rPr>
              <a:t>→ 第三人稱單數：動詞通常加 -s / -es</a:t>
            </a:r>
            <a:endParaRPr lang="en-US" sz="1300" dirty="0"/>
          </a:p>
        </p:txBody>
      </p:sp>
      <p:sp>
        <p:nvSpPr>
          <p:cNvPr id="12" name="Shape 10"/>
          <p:cNvSpPr/>
          <p:nvPr/>
        </p:nvSpPr>
        <p:spPr>
          <a:xfrm>
            <a:off x="6291072" y="1755648"/>
            <a:ext cx="5230368" cy="3447288"/>
          </a:xfrm>
          <a:prstGeom prst="roundRect">
            <a:avLst>
              <a:gd name="adj" fmla="val 2122"/>
            </a:avLst>
          </a:prstGeom>
          <a:solidFill>
            <a:srgbClr val="2A184A"/>
          </a:solidFill>
          <a:ln w="12700">
            <a:solidFill>
              <a:srgbClr val="552583"/>
            </a:solidFill>
            <a:prstDash val="solid"/>
          </a:ln>
        </p:spPr>
      </p:sp>
      <p:sp>
        <p:nvSpPr>
          <p:cNvPr id="13" name="Text 11"/>
          <p:cNvSpPr/>
          <p:nvPr/>
        </p:nvSpPr>
        <p:spPr>
          <a:xfrm>
            <a:off x="6565392" y="2057400"/>
            <a:ext cx="2103120" cy="292608"/>
          </a:xfrm>
          <a:prstGeom prst="rect">
            <a:avLst/>
          </a:prstGeom>
          <a:noFill/>
          <a:ln/>
        </p:spPr>
        <p:txBody>
          <a:bodyPr wrap="square" lIns="0" tIns="0" rIns="0" bIns="0" rtlCol="0" anchor="ctr"/>
          <a:lstStyle/>
          <a:p>
            <a:pPr indent="0" marL="0">
              <a:buNone/>
            </a:pPr>
            <a:r>
              <a:rPr lang="en-US" sz="1600" b="1" dirty="0">
                <a:solidFill>
                  <a:srgbClr val="FDB927"/>
                </a:solidFill>
                <a:latin typeface="Noto Sans CJK TC" pitchFamily="34" charset="0"/>
                <a:ea typeface="Noto Sans CJK TC" pitchFamily="34" charset="-122"/>
                <a:cs typeface="Noto Sans CJK TC" pitchFamily="34" charset="-120"/>
              </a:rPr>
              <a:t>DO / DOES</a:t>
            </a:r>
            <a:endParaRPr lang="en-US" sz="1600" dirty="0"/>
          </a:p>
        </p:txBody>
      </p:sp>
      <p:sp>
        <p:nvSpPr>
          <p:cNvPr id="14" name="Text 12"/>
          <p:cNvSpPr/>
          <p:nvPr/>
        </p:nvSpPr>
        <p:spPr>
          <a:xfrm>
            <a:off x="6565392" y="2587752"/>
            <a:ext cx="4343400" cy="256032"/>
          </a:xfrm>
          <a:prstGeom prst="rect">
            <a:avLst/>
          </a:prstGeom>
          <a:noFill/>
          <a:ln/>
        </p:spPr>
        <p:txBody>
          <a:bodyPr wrap="square" lIns="0" tIns="0" rIns="0" bIns="0" rtlCol="0" anchor="ctr"/>
          <a:lstStyle/>
          <a:p>
            <a:pPr indent="0" marL="0">
              <a:buNone/>
            </a:pPr>
            <a:r>
              <a:rPr lang="en-US" sz="1330" b="1" dirty="0">
                <a:solidFill>
                  <a:srgbClr val="F8F7F2"/>
                </a:solidFill>
                <a:latin typeface="Noto Sans CJK TC" pitchFamily="34" charset="0"/>
                <a:ea typeface="Noto Sans CJK TC" pitchFamily="34" charset="-122"/>
                <a:cs typeface="Noto Sans CJK TC" pitchFamily="34" charset="-120"/>
              </a:rPr>
              <a:t>Does LeBron practice a lot?</a:t>
            </a:r>
            <a:endParaRPr lang="en-US" sz="1330" dirty="0"/>
          </a:p>
        </p:txBody>
      </p:sp>
      <p:sp>
        <p:nvSpPr>
          <p:cNvPr id="15" name="Text 13"/>
          <p:cNvSpPr/>
          <p:nvPr/>
        </p:nvSpPr>
        <p:spPr>
          <a:xfrm>
            <a:off x="6720840" y="2862072"/>
            <a:ext cx="4169664" cy="256032"/>
          </a:xfrm>
          <a:prstGeom prst="rect">
            <a:avLst/>
          </a:prstGeom>
          <a:noFill/>
          <a:ln/>
        </p:spPr>
        <p:txBody>
          <a:bodyPr wrap="square" lIns="0" tIns="0" rIns="0" bIns="0" rtlCol="0" anchor="ctr"/>
          <a:lstStyle/>
          <a:p>
            <a:pPr indent="0" marL="0">
              <a:buNone/>
            </a:pPr>
            <a:r>
              <a:rPr lang="en-US" sz="1200" dirty="0">
                <a:solidFill>
                  <a:srgbClr val="6BCB77"/>
                </a:solidFill>
                <a:latin typeface="Noto Sans CJK TC" pitchFamily="34" charset="0"/>
                <a:ea typeface="Noto Sans CJK TC" pitchFamily="34" charset="-122"/>
                <a:cs typeface="Noto Sans CJK TC" pitchFamily="34" charset="-120"/>
              </a:rPr>
              <a:t>Yes, he does.</a:t>
            </a:r>
            <a:endParaRPr lang="en-US" sz="1200" dirty="0"/>
          </a:p>
        </p:txBody>
      </p:sp>
      <p:sp>
        <p:nvSpPr>
          <p:cNvPr id="16" name="Text 14"/>
          <p:cNvSpPr/>
          <p:nvPr/>
        </p:nvSpPr>
        <p:spPr>
          <a:xfrm>
            <a:off x="6565392" y="3300984"/>
            <a:ext cx="4343400" cy="256032"/>
          </a:xfrm>
          <a:prstGeom prst="rect">
            <a:avLst/>
          </a:prstGeom>
          <a:noFill/>
          <a:ln/>
        </p:spPr>
        <p:txBody>
          <a:bodyPr wrap="square" lIns="0" tIns="0" rIns="0" bIns="0" rtlCol="0" anchor="ctr"/>
          <a:lstStyle/>
          <a:p>
            <a:pPr indent="0" marL="0">
              <a:buNone/>
            </a:pPr>
            <a:r>
              <a:rPr lang="en-US" sz="1330" b="1" dirty="0">
                <a:solidFill>
                  <a:srgbClr val="F8F7F2"/>
                </a:solidFill>
                <a:latin typeface="Noto Sans CJK TC" pitchFamily="34" charset="0"/>
                <a:ea typeface="Noto Sans CJK TC" pitchFamily="34" charset="-122"/>
                <a:cs typeface="Noto Sans CJK TC" pitchFamily="34" charset="-120"/>
              </a:rPr>
              <a:t>Does he plays every day?</a:t>
            </a:r>
            <a:endParaRPr lang="en-US" sz="1330" dirty="0"/>
          </a:p>
        </p:txBody>
      </p:sp>
      <p:sp>
        <p:nvSpPr>
          <p:cNvPr id="17" name="Text 15"/>
          <p:cNvSpPr/>
          <p:nvPr/>
        </p:nvSpPr>
        <p:spPr>
          <a:xfrm>
            <a:off x="6720840" y="3575304"/>
            <a:ext cx="4169664" cy="256032"/>
          </a:xfrm>
          <a:prstGeom prst="rect">
            <a:avLst/>
          </a:prstGeom>
          <a:noFill/>
          <a:ln/>
        </p:spPr>
        <p:txBody>
          <a:bodyPr wrap="square" lIns="0" tIns="0" rIns="0" bIns="0" rtlCol="0" anchor="ctr"/>
          <a:lstStyle/>
          <a:p>
            <a:pPr indent="0" marL="0">
              <a:buNone/>
            </a:pPr>
            <a:r>
              <a:rPr lang="en-US" sz="1200" dirty="0">
                <a:solidFill>
                  <a:srgbClr val="F7D774"/>
                </a:solidFill>
                <a:latin typeface="Noto Sans CJK TC" pitchFamily="34" charset="0"/>
                <a:ea typeface="Noto Sans CJK TC" pitchFamily="34" charset="-122"/>
                <a:cs typeface="Noto Sans CJK TC" pitchFamily="34" charset="-120"/>
              </a:rPr>
              <a:t>✗  Does he play every day?</a:t>
            </a:r>
            <a:endParaRPr lang="en-US" sz="1200" dirty="0"/>
          </a:p>
        </p:txBody>
      </p:sp>
      <p:sp>
        <p:nvSpPr>
          <p:cNvPr id="18" name="Text 16"/>
          <p:cNvSpPr/>
          <p:nvPr/>
        </p:nvSpPr>
        <p:spPr>
          <a:xfrm>
            <a:off x="6565392" y="4014216"/>
            <a:ext cx="4343400" cy="256032"/>
          </a:xfrm>
          <a:prstGeom prst="rect">
            <a:avLst/>
          </a:prstGeom>
          <a:noFill/>
          <a:ln/>
        </p:spPr>
        <p:txBody>
          <a:bodyPr wrap="square" lIns="0" tIns="0" rIns="0" bIns="0" rtlCol="0" anchor="ctr"/>
          <a:lstStyle/>
          <a:p>
            <a:pPr indent="0" marL="0">
              <a:buNone/>
            </a:pPr>
            <a:r>
              <a:rPr lang="en-US" sz="1330" b="1" dirty="0">
                <a:solidFill>
                  <a:srgbClr val="F8F7F2"/>
                </a:solidFill>
                <a:latin typeface="Noto Sans CJK TC" pitchFamily="34" charset="0"/>
                <a:ea typeface="Noto Sans CJK TC" pitchFamily="34" charset="-122"/>
                <a:cs typeface="Noto Sans CJK TC" pitchFamily="34" charset="-120"/>
              </a:rPr>
              <a:t>He don’t practice.</a:t>
            </a:r>
            <a:endParaRPr lang="en-US" sz="1330" dirty="0"/>
          </a:p>
        </p:txBody>
      </p:sp>
      <p:sp>
        <p:nvSpPr>
          <p:cNvPr id="19" name="Text 17"/>
          <p:cNvSpPr/>
          <p:nvPr/>
        </p:nvSpPr>
        <p:spPr>
          <a:xfrm>
            <a:off x="6720840" y="4288536"/>
            <a:ext cx="4169664" cy="256032"/>
          </a:xfrm>
          <a:prstGeom prst="rect">
            <a:avLst/>
          </a:prstGeom>
          <a:noFill/>
          <a:ln/>
        </p:spPr>
        <p:txBody>
          <a:bodyPr wrap="square" lIns="0" tIns="0" rIns="0" bIns="0" rtlCol="0" anchor="ctr"/>
          <a:lstStyle/>
          <a:p>
            <a:pPr indent="0" marL="0">
              <a:buNone/>
            </a:pPr>
            <a:r>
              <a:rPr lang="en-US" sz="1200" dirty="0">
                <a:solidFill>
                  <a:srgbClr val="F7D774"/>
                </a:solidFill>
                <a:latin typeface="Noto Sans CJK TC" pitchFamily="34" charset="0"/>
                <a:ea typeface="Noto Sans CJK TC" pitchFamily="34" charset="-122"/>
                <a:cs typeface="Noto Sans CJK TC" pitchFamily="34" charset="-120"/>
              </a:rPr>
              <a:t>✗  He doesn’t practice.</a:t>
            </a:r>
            <a:endParaRPr lang="en-US" sz="1200" dirty="0"/>
          </a:p>
        </p:txBody>
      </p:sp>
      <p:sp>
        <p:nvSpPr>
          <p:cNvPr id="20" name="Shape 18"/>
          <p:cNvSpPr/>
          <p:nvPr/>
        </p:nvSpPr>
        <p:spPr>
          <a:xfrm>
            <a:off x="694944" y="5413248"/>
            <a:ext cx="10826496" cy="502920"/>
          </a:xfrm>
          <a:prstGeom prst="roundRect">
            <a:avLst>
              <a:gd name="adj" fmla="val 14545"/>
            </a:avLst>
          </a:prstGeom>
          <a:solidFill>
            <a:srgbClr val="241D09"/>
          </a:solidFill>
          <a:ln w="12700">
            <a:solidFill>
              <a:srgbClr val="514111"/>
            </a:solidFill>
            <a:prstDash val="solid"/>
          </a:ln>
        </p:spPr>
      </p:sp>
      <p:sp>
        <p:nvSpPr>
          <p:cNvPr id="21" name="Text 19"/>
          <p:cNvSpPr/>
          <p:nvPr/>
        </p:nvSpPr>
        <p:spPr>
          <a:xfrm>
            <a:off x="950976" y="5559552"/>
            <a:ext cx="10332720" cy="219456"/>
          </a:xfrm>
          <a:prstGeom prst="rect">
            <a:avLst/>
          </a:prstGeom>
          <a:noFill/>
          <a:ln/>
        </p:spPr>
        <p:txBody>
          <a:bodyPr wrap="square" lIns="0" tIns="0" rIns="0" bIns="0" rtlCol="0" anchor="ctr"/>
          <a:lstStyle/>
          <a:p>
            <a:pPr indent="0" marL="0">
              <a:buNone/>
            </a:pPr>
            <a:r>
              <a:rPr lang="en-US" sz="1400" b="1" dirty="0">
                <a:solidFill>
                  <a:srgbClr val="F7D774"/>
                </a:solidFill>
                <a:latin typeface="Noto Sans CJK TC" pitchFamily="34" charset="0"/>
                <a:ea typeface="Noto Sans CJK TC" pitchFamily="34" charset="-122"/>
                <a:cs typeface="Noto Sans CJK TC" pitchFamily="34" charset="-120"/>
              </a:rPr>
              <a:t>陷阱：Does / doesn’t 後面的動詞要回到原形。</a:t>
            </a:r>
            <a:endParaRPr lang="en-US" sz="1400" dirty="0"/>
          </a:p>
        </p:txBody>
      </p:sp>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93192"/>
            <a:ext cx="4389120" cy="228600"/>
          </a:xfrm>
          <a:prstGeom prst="rect">
            <a:avLst/>
          </a:prstGeom>
          <a:noFill/>
          <a:ln/>
        </p:spPr>
        <p:txBody>
          <a:bodyPr wrap="square" lIns="0" tIns="0" rIns="0" bIns="0" rtlCol="0" anchor="ctr"/>
          <a:lstStyle/>
          <a:p>
            <a:pPr indent="0" marL="0">
              <a:buNone/>
            </a:pPr>
            <a:r>
              <a:rPr lang="en-US" sz="1000" b="1" spc="150" kern="0" dirty="0">
                <a:solidFill>
                  <a:srgbClr val="FDB927"/>
                </a:solidFill>
                <a:latin typeface="Noto Sans CJK TC" pitchFamily="34" charset="0"/>
                <a:ea typeface="Noto Sans CJK TC" pitchFamily="34" charset="-122"/>
                <a:cs typeface="Noto Sans CJK TC" pitchFamily="34" charset="-120"/>
              </a:rPr>
              <a:t>08 · LISTENING</a:t>
            </a:r>
            <a:endParaRPr lang="en-US" sz="1000" dirty="0"/>
          </a:p>
        </p:txBody>
      </p:sp>
      <p:sp>
        <p:nvSpPr>
          <p:cNvPr id="3" name="Text 1"/>
          <p:cNvSpPr/>
          <p:nvPr/>
        </p:nvSpPr>
        <p:spPr>
          <a:xfrm>
            <a:off x="566928" y="658368"/>
            <a:ext cx="10972800" cy="475488"/>
          </a:xfrm>
          <a:prstGeom prst="rect">
            <a:avLst/>
          </a:prstGeom>
          <a:noFill/>
          <a:ln/>
        </p:spPr>
        <p:txBody>
          <a:bodyPr wrap="square" lIns="0" tIns="0" rIns="0" bIns="0" rtlCol="0" anchor="ctr"/>
          <a:lstStyle/>
          <a:p>
            <a:pPr indent="0" marL="0">
              <a:buNone/>
            </a:pPr>
            <a:r>
              <a:rPr lang="en-US" sz="2700" b="1" dirty="0">
                <a:solidFill>
                  <a:srgbClr val="F8F7F2"/>
                </a:solidFill>
                <a:latin typeface="Noto Sans CJK TC" pitchFamily="34" charset="0"/>
                <a:ea typeface="Noto Sans CJK TC" pitchFamily="34" charset="-122"/>
                <a:cs typeface="Noto Sans CJK TC" pitchFamily="34" charset="-120"/>
              </a:rPr>
              <a:t>Video Mission: LeBron James Story</a:t>
            </a:r>
            <a:endParaRPr lang="en-US" sz="2700" dirty="0"/>
          </a:p>
        </p:txBody>
      </p:sp>
      <p:sp>
        <p:nvSpPr>
          <p:cNvPr id="4" name="Shape 2"/>
          <p:cNvSpPr/>
          <p:nvPr/>
        </p:nvSpPr>
        <p:spPr>
          <a:xfrm>
            <a:off x="676656" y="1280160"/>
            <a:ext cx="3977640" cy="4526280"/>
          </a:xfrm>
          <a:prstGeom prst="roundRect">
            <a:avLst>
              <a:gd name="adj" fmla="val 1839"/>
            </a:avLst>
          </a:prstGeom>
          <a:solidFill>
            <a:srgbClr val="14141C"/>
          </a:solidFill>
          <a:ln w="12700">
            <a:solidFill>
              <a:srgbClr val="272733"/>
            </a:solidFill>
            <a:prstDash val="solid"/>
          </a:ln>
        </p:spPr>
      </p:sp>
      <p:sp>
        <p:nvSpPr>
          <p:cNvPr id="5" name="Shape 3"/>
          <p:cNvSpPr/>
          <p:nvPr/>
        </p:nvSpPr>
        <p:spPr>
          <a:xfrm>
            <a:off x="960120" y="1600200"/>
            <a:ext cx="3401568" cy="1856232"/>
          </a:xfrm>
          <a:prstGeom prst="roundRect">
            <a:avLst>
              <a:gd name="adj" fmla="val 2956"/>
            </a:avLst>
          </a:prstGeom>
          <a:solidFill>
            <a:srgbClr val="09090D"/>
          </a:solidFill>
          <a:ln w="12700">
            <a:solidFill>
              <a:srgbClr val="3B3B46"/>
            </a:solidFill>
            <a:prstDash val="solid"/>
          </a:ln>
        </p:spPr>
      </p:sp>
      <p:sp>
        <p:nvSpPr>
          <p:cNvPr id="6" name="Shape 4"/>
          <p:cNvSpPr/>
          <p:nvPr/>
        </p:nvSpPr>
        <p:spPr>
          <a:xfrm>
            <a:off x="2157984" y="2039112"/>
            <a:ext cx="987552" cy="987552"/>
          </a:xfrm>
          <a:prstGeom prst="ellipse">
            <a:avLst/>
          </a:prstGeom>
          <a:solidFill>
            <a:srgbClr val="E62117"/>
          </a:solidFill>
          <a:ln w="12700">
            <a:solidFill>
              <a:srgbClr val="E62117"/>
            </a:solidFill>
            <a:prstDash val="solid"/>
          </a:ln>
        </p:spPr>
      </p:sp>
      <p:sp>
        <p:nvSpPr>
          <p:cNvPr id="7" name="Text 5"/>
          <p:cNvSpPr/>
          <p:nvPr/>
        </p:nvSpPr>
        <p:spPr>
          <a:xfrm>
            <a:off x="2395728" y="2258568"/>
            <a:ext cx="493776" cy="384048"/>
          </a:xfrm>
          <a:prstGeom prst="rect">
            <a:avLst/>
          </a:prstGeom>
          <a:noFill/>
          <a:ln/>
        </p:spPr>
        <p:txBody>
          <a:bodyPr wrap="square" lIns="0" tIns="0" rIns="0" bIns="0" rtlCol="0" anchor="ctr"/>
          <a:lstStyle/>
          <a:p>
            <a:pPr algn="ctr" indent="0" marL="0">
              <a:buNone/>
            </a:pPr>
            <a:r>
              <a:rPr lang="en-US" sz="2500" b="1" dirty="0">
                <a:solidFill>
                  <a:srgbClr val="FFFFFF"/>
                </a:solidFill>
                <a:latin typeface="Noto Sans CJK TC" pitchFamily="34" charset="0"/>
                <a:ea typeface="Noto Sans CJK TC" pitchFamily="34" charset="-122"/>
                <a:cs typeface="Noto Sans CJK TC" pitchFamily="34" charset="-120"/>
              </a:rPr>
              <a:t>▶</a:t>
            </a:r>
            <a:endParaRPr lang="en-US" sz="2500" dirty="0"/>
          </a:p>
        </p:txBody>
      </p:sp>
      <p:sp>
        <p:nvSpPr>
          <p:cNvPr id="8" name="Text 6"/>
          <p:cNvSpPr/>
          <p:nvPr/>
        </p:nvSpPr>
        <p:spPr>
          <a:xfrm>
            <a:off x="987552" y="3703320"/>
            <a:ext cx="3364992" cy="320040"/>
          </a:xfrm>
          <a:prstGeom prst="rect">
            <a:avLst/>
          </a:prstGeom>
          <a:noFill/>
          <a:ln/>
        </p:spPr>
        <p:txBody>
          <a:bodyPr wrap="square" lIns="0" tIns="0" rIns="0" bIns="0" rtlCol="0" anchor="ctr"/>
          <a:lstStyle/>
          <a:p>
            <a:pPr algn="ctr" indent="0" marL="0">
              <a:buNone/>
            </a:pPr>
            <a:r>
              <a:rPr lang="en-US" sz="1500" b="1" dirty="0">
                <a:solidFill>
                  <a:srgbClr val="F8F7F2"/>
                </a:solidFill>
                <a:latin typeface="Noto Sans CJK TC" pitchFamily="34" charset="0"/>
                <a:ea typeface="Noto Sans CJK TC" pitchFamily="34" charset="-122"/>
                <a:cs typeface="Noto Sans CJK TC" pitchFamily="34" charset="-120"/>
              </a:rPr>
              <a:t>Search:  LeBron James story</a:t>
            </a:r>
            <a:endParaRPr lang="en-US" sz="1500" dirty="0"/>
          </a:p>
        </p:txBody>
      </p:sp>
      <p:pic>
        <p:nvPicPr>
          <p:cNvPr id="9" name="Image 0" descr="/mnt/data/lebron_story_qr.png">    </p:cNvPr>
          <p:cNvPicPr>
            <a:picLocks noChangeAspect="1"/>
          </p:cNvPicPr>
          <p:nvPr/>
        </p:nvPicPr>
        <p:blipFill>
          <a:blip r:embed="rId1"/>
          <a:stretch>
            <a:fillRect/>
          </a:stretch>
        </p:blipFill>
        <p:spPr>
          <a:xfrm>
            <a:off x="1691640" y="4169664"/>
            <a:ext cx="1920240" cy="1325880"/>
          </a:xfrm>
          <a:prstGeom prst="rect">
            <a:avLst/>
          </a:prstGeom>
        </p:spPr>
      </p:pic>
      <p:sp>
        <p:nvSpPr>
          <p:cNvPr id="10" name="Text 7">
            <a:hlinkClick r:id="rId2" tooltip=""/>
          </p:cNvPr>
          <p:cNvSpPr/>
          <p:nvPr/>
        </p:nvSpPr>
        <p:spPr>
          <a:xfrm>
            <a:off x="1051560" y="5559552"/>
            <a:ext cx="3291840" cy="182880"/>
          </a:xfrm>
          <a:prstGeom prst="rect">
            <a:avLst/>
          </a:prstGeom>
          <a:noFill/>
          <a:ln/>
        </p:spPr>
        <p:txBody>
          <a:bodyPr wrap="square" lIns="0" tIns="0" rIns="0" bIns="0" rtlCol="0" anchor="ctr"/>
          <a:lstStyle/>
          <a:p>
            <a:pPr algn="ctr" indent="0" marL="0">
              <a:buNone/>
            </a:pPr>
            <a:r>
              <a:rPr lang="en-US" sz="950" u="sng" dirty="0">
                <a:solidFill>
                  <a:srgbClr val="B7B6C2"/>
                </a:solidFill>
                <a:latin typeface="Noto Sans CJK TC" pitchFamily="34" charset="0"/>
                <a:ea typeface="Noto Sans CJK TC" pitchFamily="34" charset="-122"/>
                <a:cs typeface="Noto Sans CJK TC" pitchFamily="34" charset="-120"/>
                <a:hlinkClick r:id="rId2" invalidUrl="" action="" tgtFrame="" tooltip="" history="1" highlightClick="0" endSnd="0">
                  <a:extLst>
                    <a:ext uri="{A12FA001-AC4F-418D-AE19-62706E023703}">
                      <ahyp:hlinkClr xmlns:ahyp="http://schemas.microsoft.com/office/drawing/2018/hyperlinkcolor" val="tx"/>
                    </a:ext>
                  </a:extLst>
                </a:hlinkClick>
              </a:rPr>
              <a:t>Scan / click to choose a 3–5 min video</a:t>
            </a:r>
            <a:endParaRPr lang="en-US" sz="950" dirty="0"/>
          </a:p>
        </p:txBody>
      </p:sp>
      <p:sp>
        <p:nvSpPr>
          <p:cNvPr id="11" name="Shape 8"/>
          <p:cNvSpPr/>
          <p:nvPr/>
        </p:nvSpPr>
        <p:spPr>
          <a:xfrm>
            <a:off x="4992624" y="1417320"/>
            <a:ext cx="6437376" cy="1124712"/>
          </a:xfrm>
          <a:prstGeom prst="roundRect">
            <a:avLst>
              <a:gd name="adj" fmla="val 6504"/>
            </a:avLst>
          </a:prstGeom>
          <a:solidFill>
            <a:srgbClr val="17171F"/>
          </a:solidFill>
          <a:ln w="12700">
            <a:solidFill>
              <a:srgbClr val="272733"/>
            </a:solidFill>
            <a:prstDash val="solid"/>
          </a:ln>
        </p:spPr>
      </p:sp>
      <p:sp>
        <p:nvSpPr>
          <p:cNvPr id="12" name="Shape 9"/>
          <p:cNvSpPr/>
          <p:nvPr/>
        </p:nvSpPr>
        <p:spPr>
          <a:xfrm>
            <a:off x="5239512" y="1600200"/>
            <a:ext cx="1207008" cy="310896"/>
          </a:xfrm>
          <a:prstGeom prst="roundRect">
            <a:avLst>
              <a:gd name="adj" fmla="val 17647"/>
            </a:avLst>
          </a:prstGeom>
          <a:solidFill>
            <a:srgbClr val="552583"/>
          </a:solidFill>
          <a:ln w="12700">
            <a:solidFill>
              <a:srgbClr val="552583"/>
            </a:solidFill>
            <a:prstDash val="solid"/>
          </a:ln>
        </p:spPr>
      </p:sp>
      <p:sp>
        <p:nvSpPr>
          <p:cNvPr id="13" name="Text 10"/>
          <p:cNvSpPr/>
          <p:nvPr/>
        </p:nvSpPr>
        <p:spPr>
          <a:xfrm>
            <a:off x="5312664" y="1655064"/>
            <a:ext cx="1060704" cy="164592"/>
          </a:xfrm>
          <a:prstGeom prst="rect">
            <a:avLst/>
          </a:prstGeom>
          <a:noFill/>
          <a:ln/>
        </p:spPr>
        <p:txBody>
          <a:bodyPr wrap="square" lIns="0" tIns="0" rIns="0" bIns="0" rtlCol="0" anchor="ctr"/>
          <a:lstStyle/>
          <a:p>
            <a:pPr algn="ctr" indent="0" marL="0">
              <a:buNone/>
            </a:pPr>
            <a:r>
              <a:rPr lang="en-US" sz="1050" b="1" dirty="0">
                <a:solidFill>
                  <a:srgbClr val="F8F7F2"/>
                </a:solidFill>
                <a:latin typeface="Noto Sans CJK TC" pitchFamily="34" charset="0"/>
                <a:ea typeface="Noto Sans CJK TC" pitchFamily="34" charset="-122"/>
                <a:cs typeface="Noto Sans CJK TC" pitchFamily="34" charset="-120"/>
              </a:rPr>
              <a:t>1st watch</a:t>
            </a:r>
            <a:endParaRPr lang="en-US" sz="1050" dirty="0"/>
          </a:p>
        </p:txBody>
      </p:sp>
      <p:sp>
        <p:nvSpPr>
          <p:cNvPr id="14" name="Text 11"/>
          <p:cNvSpPr/>
          <p:nvPr/>
        </p:nvSpPr>
        <p:spPr>
          <a:xfrm>
            <a:off x="6620256" y="1591056"/>
            <a:ext cx="1536192" cy="256032"/>
          </a:xfrm>
          <a:prstGeom prst="rect">
            <a:avLst/>
          </a:prstGeom>
          <a:noFill/>
          <a:ln/>
        </p:spPr>
        <p:txBody>
          <a:bodyPr wrap="square" lIns="0" tIns="0" rIns="0" bIns="0" rtlCol="0" anchor="ctr"/>
          <a:lstStyle/>
          <a:p>
            <a:pPr indent="0" marL="0">
              <a:buNone/>
            </a:pPr>
            <a:r>
              <a:rPr lang="en-US" sz="1200" b="1" dirty="0">
                <a:solidFill>
                  <a:srgbClr val="FDB927"/>
                </a:solidFill>
                <a:latin typeface="Noto Sans CJK TC" pitchFamily="34" charset="0"/>
                <a:ea typeface="Noto Sans CJK TC" pitchFamily="34" charset="-122"/>
                <a:cs typeface="Noto Sans CJK TC" pitchFamily="34" charset="-120"/>
              </a:rPr>
              <a:t>NO subtitles</a:t>
            </a:r>
            <a:endParaRPr lang="en-US" sz="1200" dirty="0"/>
          </a:p>
        </p:txBody>
      </p:sp>
      <p:sp>
        <p:nvSpPr>
          <p:cNvPr id="15" name="Text 12"/>
          <p:cNvSpPr/>
          <p:nvPr/>
        </p:nvSpPr>
        <p:spPr>
          <a:xfrm>
            <a:off x="6620256" y="1920240"/>
            <a:ext cx="4370832" cy="347472"/>
          </a:xfrm>
          <a:prstGeom prst="rect">
            <a:avLst/>
          </a:prstGeom>
          <a:noFill/>
          <a:ln/>
        </p:spPr>
        <p:txBody>
          <a:bodyPr wrap="square" lIns="0" tIns="0" rIns="0" bIns="0" rtlCol="0" anchor="ctr"/>
          <a:lstStyle/>
          <a:p>
            <a:pPr indent="0" marL="0">
              <a:buNone/>
            </a:pPr>
            <a:r>
              <a:rPr lang="en-US" sz="1300" dirty="0">
                <a:solidFill>
                  <a:srgbClr val="F8F7F2"/>
                </a:solidFill>
                <a:latin typeface="Noto Sans CJK TC" pitchFamily="34" charset="0"/>
                <a:ea typeface="Noto Sans CJK TC" pitchFamily="34" charset="-122"/>
                <a:cs typeface="Noto Sans CJK TC" pitchFamily="34" charset="-120"/>
              </a:rPr>
              <a:t>Write 3 words or numbers you hear.</a:t>
            </a:r>
            <a:endParaRPr lang="en-US" sz="1300" dirty="0"/>
          </a:p>
        </p:txBody>
      </p:sp>
      <p:sp>
        <p:nvSpPr>
          <p:cNvPr id="16" name="Shape 13"/>
          <p:cNvSpPr/>
          <p:nvPr/>
        </p:nvSpPr>
        <p:spPr>
          <a:xfrm>
            <a:off x="4992624" y="2788920"/>
            <a:ext cx="6437376" cy="1124712"/>
          </a:xfrm>
          <a:prstGeom prst="roundRect">
            <a:avLst>
              <a:gd name="adj" fmla="val 6504"/>
            </a:avLst>
          </a:prstGeom>
          <a:solidFill>
            <a:srgbClr val="2A184A"/>
          </a:solidFill>
          <a:ln w="12700">
            <a:solidFill>
              <a:srgbClr val="272733"/>
            </a:solidFill>
            <a:prstDash val="solid"/>
          </a:ln>
        </p:spPr>
      </p:sp>
      <p:sp>
        <p:nvSpPr>
          <p:cNvPr id="17" name="Shape 14"/>
          <p:cNvSpPr/>
          <p:nvPr/>
        </p:nvSpPr>
        <p:spPr>
          <a:xfrm>
            <a:off x="5239512" y="2971800"/>
            <a:ext cx="1207008" cy="310896"/>
          </a:xfrm>
          <a:prstGeom prst="roundRect">
            <a:avLst>
              <a:gd name="adj" fmla="val 17647"/>
            </a:avLst>
          </a:prstGeom>
          <a:solidFill>
            <a:srgbClr val="FDB927"/>
          </a:solidFill>
          <a:ln w="12700">
            <a:solidFill>
              <a:srgbClr val="FDB927"/>
            </a:solidFill>
            <a:prstDash val="solid"/>
          </a:ln>
        </p:spPr>
      </p:sp>
      <p:sp>
        <p:nvSpPr>
          <p:cNvPr id="18" name="Text 15"/>
          <p:cNvSpPr/>
          <p:nvPr/>
        </p:nvSpPr>
        <p:spPr>
          <a:xfrm>
            <a:off x="5312664" y="3026664"/>
            <a:ext cx="1060704" cy="164592"/>
          </a:xfrm>
          <a:prstGeom prst="rect">
            <a:avLst/>
          </a:prstGeom>
          <a:noFill/>
          <a:ln/>
        </p:spPr>
        <p:txBody>
          <a:bodyPr wrap="square" lIns="0" tIns="0" rIns="0" bIns="0" rtlCol="0" anchor="ctr"/>
          <a:lstStyle/>
          <a:p>
            <a:pPr algn="ctr" indent="0" marL="0">
              <a:buNone/>
            </a:pPr>
            <a:r>
              <a:rPr lang="en-US" sz="1050" b="1" dirty="0">
                <a:solidFill>
                  <a:srgbClr val="0B0B10"/>
                </a:solidFill>
                <a:latin typeface="Noto Sans CJK TC" pitchFamily="34" charset="0"/>
                <a:ea typeface="Noto Sans CJK TC" pitchFamily="34" charset="-122"/>
                <a:cs typeface="Noto Sans CJK TC" pitchFamily="34" charset="-120"/>
              </a:rPr>
              <a:t>2nd watch</a:t>
            </a:r>
            <a:endParaRPr lang="en-US" sz="1050" dirty="0"/>
          </a:p>
        </p:txBody>
      </p:sp>
      <p:sp>
        <p:nvSpPr>
          <p:cNvPr id="19" name="Text 16"/>
          <p:cNvSpPr/>
          <p:nvPr/>
        </p:nvSpPr>
        <p:spPr>
          <a:xfrm>
            <a:off x="6620256" y="2962656"/>
            <a:ext cx="1536192" cy="256032"/>
          </a:xfrm>
          <a:prstGeom prst="rect">
            <a:avLst/>
          </a:prstGeom>
          <a:noFill/>
          <a:ln/>
        </p:spPr>
        <p:txBody>
          <a:bodyPr wrap="square" lIns="0" tIns="0" rIns="0" bIns="0" rtlCol="0" anchor="ctr"/>
          <a:lstStyle/>
          <a:p>
            <a:pPr indent="0" marL="0">
              <a:buNone/>
            </a:pPr>
            <a:r>
              <a:rPr lang="en-US" sz="1200" b="1" dirty="0">
                <a:solidFill>
                  <a:srgbClr val="FDB927"/>
                </a:solidFill>
                <a:latin typeface="Noto Sans CJK TC" pitchFamily="34" charset="0"/>
                <a:ea typeface="Noto Sans CJK TC" pitchFamily="34" charset="-122"/>
                <a:cs typeface="Noto Sans CJK TC" pitchFamily="34" charset="-120"/>
              </a:rPr>
              <a:t>Subtitles ON</a:t>
            </a:r>
            <a:endParaRPr lang="en-US" sz="1200" dirty="0"/>
          </a:p>
        </p:txBody>
      </p:sp>
      <p:sp>
        <p:nvSpPr>
          <p:cNvPr id="20" name="Text 17"/>
          <p:cNvSpPr/>
          <p:nvPr/>
        </p:nvSpPr>
        <p:spPr>
          <a:xfrm>
            <a:off x="6620256" y="3291840"/>
            <a:ext cx="4370832" cy="347472"/>
          </a:xfrm>
          <a:prstGeom prst="rect">
            <a:avLst/>
          </a:prstGeom>
          <a:noFill/>
          <a:ln/>
        </p:spPr>
        <p:txBody>
          <a:bodyPr wrap="square" lIns="0" tIns="0" rIns="0" bIns="0" rtlCol="0" anchor="ctr"/>
          <a:lstStyle/>
          <a:p>
            <a:pPr indent="0" marL="0">
              <a:buNone/>
            </a:pPr>
            <a:r>
              <a:rPr lang="en-US" sz="1300" dirty="0">
                <a:solidFill>
                  <a:srgbClr val="F8F7F2"/>
                </a:solidFill>
                <a:latin typeface="Noto Sans CJK TC" pitchFamily="34" charset="0"/>
                <a:ea typeface="Noto Sans CJK TC" pitchFamily="34" charset="-122"/>
                <a:cs typeface="Noto Sans CJK TC" pitchFamily="34" charset="-120"/>
              </a:rPr>
              <a:t>Find: hometown / year / one achievement.</a:t>
            </a:r>
            <a:endParaRPr lang="en-US" sz="1300" dirty="0"/>
          </a:p>
        </p:txBody>
      </p:sp>
      <p:sp>
        <p:nvSpPr>
          <p:cNvPr id="21" name="Shape 18"/>
          <p:cNvSpPr/>
          <p:nvPr/>
        </p:nvSpPr>
        <p:spPr>
          <a:xfrm>
            <a:off x="4992624" y="4160520"/>
            <a:ext cx="6437376" cy="1124712"/>
          </a:xfrm>
          <a:prstGeom prst="roundRect">
            <a:avLst>
              <a:gd name="adj" fmla="val 6504"/>
            </a:avLst>
          </a:prstGeom>
          <a:solidFill>
            <a:srgbClr val="17171F"/>
          </a:solidFill>
          <a:ln w="12700">
            <a:solidFill>
              <a:srgbClr val="272733"/>
            </a:solidFill>
            <a:prstDash val="solid"/>
          </a:ln>
        </p:spPr>
      </p:sp>
      <p:sp>
        <p:nvSpPr>
          <p:cNvPr id="22" name="Shape 19"/>
          <p:cNvSpPr/>
          <p:nvPr/>
        </p:nvSpPr>
        <p:spPr>
          <a:xfrm>
            <a:off x="5239512" y="4343400"/>
            <a:ext cx="1207008" cy="310896"/>
          </a:xfrm>
          <a:prstGeom prst="roundRect">
            <a:avLst>
              <a:gd name="adj" fmla="val 17647"/>
            </a:avLst>
          </a:prstGeom>
          <a:solidFill>
            <a:srgbClr val="552583"/>
          </a:solidFill>
          <a:ln w="12700">
            <a:solidFill>
              <a:srgbClr val="552583"/>
            </a:solidFill>
            <a:prstDash val="solid"/>
          </a:ln>
        </p:spPr>
      </p:sp>
      <p:sp>
        <p:nvSpPr>
          <p:cNvPr id="23" name="Text 20"/>
          <p:cNvSpPr/>
          <p:nvPr/>
        </p:nvSpPr>
        <p:spPr>
          <a:xfrm>
            <a:off x="5312664" y="4398264"/>
            <a:ext cx="1060704" cy="164592"/>
          </a:xfrm>
          <a:prstGeom prst="rect">
            <a:avLst/>
          </a:prstGeom>
          <a:noFill/>
          <a:ln/>
        </p:spPr>
        <p:txBody>
          <a:bodyPr wrap="square" lIns="0" tIns="0" rIns="0" bIns="0" rtlCol="0" anchor="ctr"/>
          <a:lstStyle/>
          <a:p>
            <a:pPr algn="ctr" indent="0" marL="0">
              <a:buNone/>
            </a:pPr>
            <a:r>
              <a:rPr lang="en-US" sz="1050" b="1" dirty="0">
                <a:solidFill>
                  <a:srgbClr val="F8F7F2"/>
                </a:solidFill>
                <a:latin typeface="Noto Sans CJK TC" pitchFamily="34" charset="0"/>
                <a:ea typeface="Noto Sans CJK TC" pitchFamily="34" charset="-122"/>
                <a:cs typeface="Noto Sans CJK TC" pitchFamily="34" charset="-120"/>
              </a:rPr>
              <a:t>3rd watch</a:t>
            </a:r>
            <a:endParaRPr lang="en-US" sz="1050" dirty="0"/>
          </a:p>
        </p:txBody>
      </p:sp>
      <p:sp>
        <p:nvSpPr>
          <p:cNvPr id="24" name="Text 21"/>
          <p:cNvSpPr/>
          <p:nvPr/>
        </p:nvSpPr>
        <p:spPr>
          <a:xfrm>
            <a:off x="6620256" y="4334256"/>
            <a:ext cx="1536192" cy="256032"/>
          </a:xfrm>
          <a:prstGeom prst="rect">
            <a:avLst/>
          </a:prstGeom>
          <a:noFill/>
          <a:ln/>
        </p:spPr>
        <p:txBody>
          <a:bodyPr wrap="square" lIns="0" tIns="0" rIns="0" bIns="0" rtlCol="0" anchor="ctr"/>
          <a:lstStyle/>
          <a:p>
            <a:pPr indent="0" marL="0">
              <a:buNone/>
            </a:pPr>
            <a:r>
              <a:rPr lang="en-US" sz="1200" b="1" dirty="0">
                <a:solidFill>
                  <a:srgbClr val="FDB927"/>
                </a:solidFill>
                <a:latin typeface="Noto Sans CJK TC" pitchFamily="34" charset="0"/>
                <a:ea typeface="Noto Sans CJK TC" pitchFamily="34" charset="-122"/>
                <a:cs typeface="Noto Sans CJK TC" pitchFamily="34" charset="-120"/>
              </a:rPr>
              <a:t>Pause &amp; answer</a:t>
            </a:r>
            <a:endParaRPr lang="en-US" sz="1200" dirty="0"/>
          </a:p>
        </p:txBody>
      </p:sp>
      <p:sp>
        <p:nvSpPr>
          <p:cNvPr id="25" name="Text 22"/>
          <p:cNvSpPr/>
          <p:nvPr/>
        </p:nvSpPr>
        <p:spPr>
          <a:xfrm>
            <a:off x="6620256" y="4663440"/>
            <a:ext cx="4370832" cy="347472"/>
          </a:xfrm>
          <a:prstGeom prst="rect">
            <a:avLst/>
          </a:prstGeom>
          <a:noFill/>
          <a:ln/>
        </p:spPr>
        <p:txBody>
          <a:bodyPr wrap="square" lIns="0" tIns="0" rIns="0" bIns="0" rtlCol="0" anchor="ctr"/>
          <a:lstStyle/>
          <a:p>
            <a:pPr indent="0" marL="0">
              <a:buNone/>
            </a:pPr>
            <a:r>
              <a:rPr lang="en-US" sz="1300" dirty="0">
                <a:solidFill>
                  <a:srgbClr val="F8F7F2"/>
                </a:solidFill>
                <a:latin typeface="Noto Sans CJK TC" pitchFamily="34" charset="0"/>
                <a:ea typeface="Noto Sans CJK TC" pitchFamily="34" charset="-122"/>
                <a:cs typeface="Noto Sans CJK TC" pitchFamily="34" charset="-120"/>
              </a:rPr>
              <a:t>What made his story difficult or special?</a:t>
            </a:r>
            <a:endParaRPr lang="en-US" sz="1300" dirty="0"/>
          </a:p>
        </p:txBody>
      </p:sp>
      <p:sp>
        <p:nvSpPr>
          <p:cNvPr id="26" name="Text 23"/>
          <p:cNvSpPr/>
          <p:nvPr/>
        </p:nvSpPr>
        <p:spPr>
          <a:xfrm>
            <a:off x="5029200" y="5696712"/>
            <a:ext cx="6355080" cy="347472"/>
          </a:xfrm>
          <a:prstGeom prst="rect">
            <a:avLst/>
          </a:prstGeom>
          <a:noFill/>
          <a:ln/>
        </p:spPr>
        <p:txBody>
          <a:bodyPr wrap="square" lIns="0" tIns="0" rIns="0" bIns="0" rtlCol="0" anchor="ctr"/>
          <a:lstStyle/>
          <a:p>
            <a:pPr indent="0" marL="0">
              <a:buNone/>
            </a:pPr>
            <a:r>
              <a:rPr lang="en-US" sz="1150" dirty="0">
                <a:solidFill>
                  <a:srgbClr val="B7B6C2"/>
                </a:solidFill>
                <a:latin typeface="Noto Sans CJK TC" pitchFamily="34" charset="0"/>
                <a:ea typeface="Noto Sans CJK TC" pitchFamily="34" charset="-122"/>
                <a:cs typeface="Noto Sans CJK TC" pitchFamily="34" charset="-120"/>
              </a:rPr>
              <a:t>Teacher tip: 影片不需要全懂。任務要小、可完成，才能把「聽英文」變成可練習的技能。</a:t>
            </a:r>
            <a:endParaRPr lang="en-US" sz="1150" dirty="0"/>
          </a:p>
        </p:txBody>
      </p:sp>
      <p:sp>
        <p:nvSpPr>
          <p:cNvPr id="25" name="Slide Number Placeholder 0"/>
          <p:cNvSpPr>
            <a:spLocks noGrp="1"/>
          </p:cNvSpPr>
          <p:nvPr>
            <p:ph type="sldNum" sz="quarter" idx="4294967295"/>
          </p:nvPr>
        </p:nvSpPr>
        <p:spPr>
          <a:xfrm>
            <a:off x="11722608" y="6492240"/>
            <a:ext cx="800000" cy="300000"/>
          </a:xfrm>
          <a:prstGeom prst="rect">
            <a:avLst/>
          </a:prstGeom>
          <a:extLst>
            <a:ext uri="{C572A759-6A51-4108-AA02-DFA0A04FC94B}">
              <ma14:wrappingTextBoxFlag xmlns:ma14="http://schemas.microsoft.com/office/mac/drawingml/2011/main" val="0"/>
            </a:ext>
          </a:extLst>
        </p:spPr>
        <p:txBody>
          <a:bodyPr/>
          <a:lstStyle>
            <a:lvl1pPr>
              <a:defRPr sz="800">
                <a:solidFill>
                  <a:srgbClr val="666673"/>
                </a:solidFil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T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TC"/>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GRV English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King: LeBron James</dc:title>
  <dc:subject>The King: LeBron James — 國三會考複習英語課</dc:subject>
  <dc:creator>OpenAI</dc:creator>
  <cp:lastModifiedBy>OpenAI</cp:lastModifiedBy>
  <cp:revision>1</cp:revision>
  <dcterms:created xsi:type="dcterms:W3CDTF">2026-08-09T10:33:38Z</dcterms:created>
  <dcterms:modified xsi:type="dcterms:W3CDTF">2026-08-09T10:33:38Z</dcterms:modified>
</cp:coreProperties>
</file>